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handoutMasterIdLst>
    <p:handoutMasterId r:id="rId9"/>
  </p:handoutMasterIdLst>
  <p:sldIdLst>
    <p:sldId id="256" r:id="rId2"/>
    <p:sldId id="261" r:id="rId3"/>
    <p:sldId id="258" r:id="rId4"/>
    <p:sldId id="263" r:id="rId5"/>
    <p:sldId id="259" r:id="rId6"/>
    <p:sldId id="260" r:id="rId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5D98"/>
    <a:srgbClr val="1B5180"/>
    <a:srgbClr val="12518C"/>
    <a:srgbClr val="1E5A88"/>
    <a:srgbClr val="C50F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3333" autoAdjust="0"/>
  </p:normalViewPr>
  <p:slideViewPr>
    <p:cSldViewPr>
      <p:cViewPr varScale="1">
        <p:scale>
          <a:sx n="141" d="100"/>
          <a:sy n="141" d="100"/>
        </p:scale>
        <p:origin x="753" y="69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2997" y="4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avis Duncan" userId="585c8b645b8ac9b7" providerId="LiveId" clId="{1F1BF8A7-2F66-46FB-A453-92CD4EC02A59}"/>
    <pc:docChg chg="undo redo custSel addSld delSld modSld sldOrd modMainMaster">
      <pc:chgData name="Travis Duncan" userId="585c8b645b8ac9b7" providerId="LiveId" clId="{1F1BF8A7-2F66-46FB-A453-92CD4EC02A59}" dt="2018-02-26T00:33:10.669" v="8645" actId="20577"/>
      <pc:docMkLst>
        <pc:docMk/>
      </pc:docMkLst>
      <pc:sldChg chg="addSp delSp modSp modTransition delAnim modNotesTx">
        <pc:chgData name="Travis Duncan" userId="585c8b645b8ac9b7" providerId="LiveId" clId="{1F1BF8A7-2F66-46FB-A453-92CD4EC02A59}" dt="2018-02-26T00:27:37.112" v="7592" actId="20577"/>
        <pc:sldMkLst>
          <pc:docMk/>
          <pc:sldMk cId="0" sldId="256"/>
        </pc:sldMkLst>
        <pc:spChg chg="del">
          <ac:chgData name="Travis Duncan" userId="585c8b645b8ac9b7" providerId="LiveId" clId="{1F1BF8A7-2F66-46FB-A453-92CD4EC02A59}" dt="2018-02-25T20:54:55.447" v="7369" actId="478"/>
          <ac:spMkLst>
            <pc:docMk/>
            <pc:sldMk cId="0" sldId="256"/>
            <ac:spMk id="4" creationId="{C3684E13-B62F-4A5F-85CB-B644593C35C1}"/>
          </ac:spMkLst>
        </pc:spChg>
        <pc:spChg chg="mod">
          <ac:chgData name="Travis Duncan" userId="585c8b645b8ac9b7" providerId="LiveId" clId="{1F1BF8A7-2F66-46FB-A453-92CD4EC02A59}" dt="2018-02-19T17:49:16.012" v="1550" actId="164"/>
          <ac:spMkLst>
            <pc:docMk/>
            <pc:sldMk cId="0" sldId="256"/>
            <ac:spMk id="5" creationId="{FD401638-AB0B-4784-A2B2-72958C9718D8}"/>
          </ac:spMkLst>
        </pc:spChg>
        <pc:spChg chg="mod">
          <ac:chgData name="Travis Duncan" userId="585c8b645b8ac9b7" providerId="LiveId" clId="{1F1BF8A7-2F66-46FB-A453-92CD4EC02A59}" dt="2018-02-19T17:49:06.636" v="1549" actId="27636"/>
          <ac:spMkLst>
            <pc:docMk/>
            <pc:sldMk cId="0" sldId="256"/>
            <ac:spMk id="7" creationId="{00000000-0000-0000-0000-000000000000}"/>
          </ac:spMkLst>
        </pc:spChg>
        <pc:spChg chg="add del">
          <ac:chgData name="Travis Duncan" userId="585c8b645b8ac9b7" providerId="LiveId" clId="{1F1BF8A7-2F66-46FB-A453-92CD4EC02A59}" dt="2018-02-17T21:13:29.282" v="1070" actId="20577"/>
          <ac:spMkLst>
            <pc:docMk/>
            <pc:sldMk cId="0" sldId="256"/>
            <ac:spMk id="9" creationId="{996EAF37-CD52-40AC-8BB1-01C8C949C7A3}"/>
          </ac:spMkLst>
        </pc:spChg>
        <pc:grpChg chg="add mod">
          <ac:chgData name="Travis Duncan" userId="585c8b645b8ac9b7" providerId="LiveId" clId="{1F1BF8A7-2F66-46FB-A453-92CD4EC02A59}" dt="2018-02-19T17:49:21.233" v="1551" actId="12788"/>
          <ac:grpSpMkLst>
            <pc:docMk/>
            <pc:sldMk cId="0" sldId="256"/>
            <ac:grpSpMk id="2" creationId="{7ECC5CD3-706D-4F9B-843B-260895E82C38}"/>
          </ac:grpSpMkLst>
        </pc:grpChg>
        <pc:picChg chg="mod">
          <ac:chgData name="Travis Duncan" userId="585c8b645b8ac9b7" providerId="LiveId" clId="{1F1BF8A7-2F66-46FB-A453-92CD4EC02A59}" dt="2018-02-19T17:49:16.012" v="1550" actId="164"/>
          <ac:picMkLst>
            <pc:docMk/>
            <pc:sldMk cId="0" sldId="256"/>
            <ac:picMk id="3" creationId="{A4C68350-DB13-4E55-9A8C-4965C705CAC4}"/>
          </ac:picMkLst>
        </pc:picChg>
        <pc:picChg chg="del">
          <ac:chgData name="Travis Duncan" userId="585c8b645b8ac9b7" providerId="LiveId" clId="{1F1BF8A7-2F66-46FB-A453-92CD4EC02A59}" dt="2018-02-17T21:11:30.943" v="1068" actId="478"/>
          <ac:picMkLst>
            <pc:docMk/>
            <pc:sldMk cId="0" sldId="256"/>
            <ac:picMk id="4" creationId="{28CF084F-BBBD-4254-A11D-A0F2CB45584D}"/>
          </ac:picMkLst>
        </pc:picChg>
        <pc:picChg chg="add del">
          <ac:chgData name="Travis Duncan" userId="585c8b645b8ac9b7" providerId="LiveId" clId="{1F1BF8A7-2F66-46FB-A453-92CD4EC02A59}" dt="2018-02-17T21:13:29.282" v="1070" actId="20577"/>
          <ac:picMkLst>
            <pc:docMk/>
            <pc:sldMk cId="0" sldId="256"/>
            <ac:picMk id="8" creationId="{8F4C8BAE-AAD5-4A03-97DD-44C4C45AE3A9}"/>
          </ac:picMkLst>
        </pc:picChg>
      </pc:sldChg>
      <pc:sldMasterChg chg="addSp delSp modSldLayout">
        <pc:chgData name="Travis Duncan" userId="585c8b645b8ac9b7" providerId="LiveId" clId="{1F1BF8A7-2F66-46FB-A453-92CD4EC02A59}" dt="2018-02-25T20:54:50.323" v="7368" actId="478"/>
        <pc:sldMasterMkLst>
          <pc:docMk/>
          <pc:sldMasterMk cId="0" sldId="2147483726"/>
        </pc:sldMasterMkLst>
        <pc:spChg chg="add del">
          <ac:chgData name="Travis Duncan" userId="585c8b645b8ac9b7" providerId="LiveId" clId="{1F1BF8A7-2F66-46FB-A453-92CD4EC02A59}" dt="2018-02-25T20:54:50.323" v="7368" actId="478"/>
          <ac:spMkLst>
            <pc:docMk/>
            <pc:sldMasterMk cId="0" sldId="2147483726"/>
            <ac:spMk id="4" creationId="{00000000-0000-0000-0000-000000000000}"/>
          </ac:spMkLst>
        </pc:spChg>
        <pc:spChg chg="add del">
          <ac:chgData name="Travis Duncan" userId="585c8b645b8ac9b7" providerId="LiveId" clId="{1F1BF8A7-2F66-46FB-A453-92CD4EC02A59}" dt="2018-02-25T20:54:45.421" v="7367" actId="478"/>
          <ac:spMkLst>
            <pc:docMk/>
            <pc:sldMasterMk cId="0" sldId="2147483726"/>
            <ac:spMk id="5" creationId="{00000000-0000-0000-0000-000000000000}"/>
          </ac:spMkLst>
        </pc:spChg>
        <pc:spChg chg="add del">
          <ac:chgData name="Travis Duncan" userId="585c8b645b8ac9b7" providerId="LiveId" clId="{1F1BF8A7-2F66-46FB-A453-92CD4EC02A59}" dt="2018-02-25T20:54:39.786" v="7366" actId="478"/>
          <ac:spMkLst>
            <pc:docMk/>
            <pc:sldMasterMk cId="0" sldId="2147483726"/>
            <ac:spMk id="6" creationId="{00000000-0000-0000-0000-000000000000}"/>
          </ac:spMkLst>
        </pc:spChg>
        <pc:spChg chg="add del">
          <ac:chgData name="Travis Duncan" userId="585c8b645b8ac9b7" providerId="LiveId" clId="{1F1BF8A7-2F66-46FB-A453-92CD4EC02A59}" dt="2018-02-25T20:54:25.730" v="7363" actId="478"/>
          <ac:spMkLst>
            <pc:docMk/>
            <pc:sldMasterMk cId="0" sldId="2147483726"/>
            <ac:spMk id="7" creationId="{00000000-0000-0000-0000-000000000000}"/>
          </ac:spMkLst>
        </pc:spChg>
        <pc:sldLayoutChg chg="addSp delSp">
          <pc:chgData name="Travis Duncan" userId="585c8b645b8ac9b7" providerId="LiveId" clId="{1F1BF8A7-2F66-46FB-A453-92CD4EC02A59}" dt="2018-02-25T20:54:36.201" v="7365" actId="478"/>
          <pc:sldLayoutMkLst>
            <pc:docMk/>
            <pc:sldMasterMk cId="0" sldId="2147483726"/>
            <pc:sldLayoutMk cId="0" sldId="2147483727"/>
          </pc:sldLayoutMkLst>
          <pc:spChg chg="add del">
            <ac:chgData name="Travis Duncan" userId="585c8b645b8ac9b7" providerId="LiveId" clId="{1F1BF8A7-2F66-46FB-A453-92CD4EC02A59}" dt="2018-02-25T20:54:36.201" v="7365" actId="478"/>
            <ac:spMkLst>
              <pc:docMk/>
              <pc:sldMasterMk cId="0" sldId="2147483726"/>
              <pc:sldLayoutMk cId="0" sldId="2147483727"/>
              <ac:spMk id="4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3:55.055" v="7354" actId="478"/>
            <ac:spMkLst>
              <pc:docMk/>
              <pc:sldMasterMk cId="0" sldId="2147483726"/>
              <pc:sldLayoutMk cId="0" sldId="2147483727"/>
              <ac:spMk id="5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3:52.892" v="7353" actId="478"/>
            <ac:spMkLst>
              <pc:docMk/>
              <pc:sldMasterMk cId="0" sldId="2147483726"/>
              <pc:sldLayoutMk cId="0" sldId="2147483727"/>
              <ac:spMk id="6" creationId="{00000000-0000-0000-0000-000000000000}"/>
            </ac:spMkLst>
          </pc:spChg>
        </pc:sldLayoutChg>
        <pc:sldLayoutChg chg="delSp modSp">
          <pc:chgData name="Travis Duncan" userId="585c8b645b8ac9b7" providerId="LiveId" clId="{1F1BF8A7-2F66-46FB-A453-92CD4EC02A59}" dt="2018-02-25T20:50:38.438" v="7313" actId="12788"/>
          <pc:sldLayoutMkLst>
            <pc:docMk/>
            <pc:sldMasterMk cId="0" sldId="2147483726"/>
            <pc:sldLayoutMk cId="0" sldId="2147483728"/>
          </pc:sldLayoutMkLst>
          <pc:spChg chg="del">
            <ac:chgData name="Travis Duncan" userId="585c8b645b8ac9b7" providerId="LiveId" clId="{1F1BF8A7-2F66-46FB-A453-92CD4EC02A59}" dt="2018-02-25T20:50:17.466" v="7309" actId="478"/>
            <ac:spMkLst>
              <pc:docMk/>
              <pc:sldMasterMk cId="0" sldId="2147483726"/>
              <pc:sldLayoutMk cId="0" sldId="2147483728"/>
              <ac:spMk id="4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0:15.951" v="7308" actId="478"/>
            <ac:spMkLst>
              <pc:docMk/>
              <pc:sldMasterMk cId="0" sldId="2147483726"/>
              <pc:sldLayoutMk cId="0" sldId="2147483728"/>
              <ac:spMk id="5" creationId="{00000000-0000-0000-0000-000000000000}"/>
            </ac:spMkLst>
          </pc:spChg>
          <pc:spChg chg="mod">
            <ac:chgData name="Travis Duncan" userId="585c8b645b8ac9b7" providerId="LiveId" clId="{1F1BF8A7-2F66-46FB-A453-92CD4EC02A59}" dt="2018-02-25T20:50:38.438" v="7313" actId="12788"/>
            <ac:spMkLst>
              <pc:docMk/>
              <pc:sldMasterMk cId="0" sldId="2147483726"/>
              <pc:sldLayoutMk cId="0" sldId="2147483728"/>
              <ac:spMk id="6" creationId="{00000000-0000-0000-0000-000000000000}"/>
            </ac:spMkLst>
          </pc:spChg>
          <pc:spChg chg="mod">
            <ac:chgData name="Travis Duncan" userId="585c8b645b8ac9b7" providerId="LiveId" clId="{1F1BF8A7-2F66-46FB-A453-92CD4EC02A59}" dt="2018-02-25T20:50:06.392" v="7306" actId="1076"/>
            <ac:spMkLst>
              <pc:docMk/>
              <pc:sldMasterMk cId="0" sldId="2147483726"/>
              <pc:sldLayoutMk cId="0" sldId="2147483728"/>
              <ac:spMk id="12" creationId="{9B581DAF-0D58-4893-B390-A043977A3932}"/>
            </ac:spMkLst>
          </pc:spChg>
        </pc:sldLayoutChg>
        <pc:sldLayoutChg chg="addSp delSp">
          <pc:chgData name="Travis Duncan" userId="585c8b645b8ac9b7" providerId="LiveId" clId="{1F1BF8A7-2F66-46FB-A453-92CD4EC02A59}" dt="2018-02-25T20:51:36.576" v="7317" actId="478"/>
          <pc:sldLayoutMkLst>
            <pc:docMk/>
            <pc:sldMasterMk cId="0" sldId="2147483726"/>
            <pc:sldLayoutMk cId="0" sldId="2147483729"/>
          </pc:sldLayoutMkLst>
          <pc:spChg chg="del">
            <ac:chgData name="Travis Duncan" userId="585c8b645b8ac9b7" providerId="LiveId" clId="{1F1BF8A7-2F66-46FB-A453-92CD4EC02A59}" dt="2018-02-25T20:51:35.025" v="7316" actId="478"/>
            <ac:spMkLst>
              <pc:docMk/>
              <pc:sldMasterMk cId="0" sldId="2147483726"/>
              <pc:sldLayoutMk cId="0" sldId="2147483729"/>
              <ac:spMk id="4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1:32.219" v="7314" actId="478"/>
            <ac:spMkLst>
              <pc:docMk/>
              <pc:sldMasterMk cId="0" sldId="2147483726"/>
              <pc:sldLayoutMk cId="0" sldId="2147483729"/>
              <ac:spMk id="5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1:33.568" v="7315" actId="478"/>
            <ac:spMkLst>
              <pc:docMk/>
              <pc:sldMasterMk cId="0" sldId="2147483726"/>
              <pc:sldLayoutMk cId="0" sldId="2147483729"/>
              <ac:spMk id="6" creationId="{00000000-0000-0000-0000-000000000000}"/>
            </ac:spMkLst>
          </pc:spChg>
          <pc:spChg chg="add">
            <ac:chgData name="Travis Duncan" userId="585c8b645b8ac9b7" providerId="LiveId" clId="{1F1BF8A7-2F66-46FB-A453-92CD4EC02A59}" dt="2018-02-25T20:51:36.576" v="7317" actId="478"/>
            <ac:spMkLst>
              <pc:docMk/>
              <pc:sldMasterMk cId="0" sldId="2147483726"/>
              <pc:sldLayoutMk cId="0" sldId="2147483729"/>
              <ac:spMk id="11" creationId="{DC89986E-654F-4B61-9CFD-47A08005151F}"/>
            </ac:spMkLst>
          </pc:spChg>
        </pc:sldLayoutChg>
        <pc:sldLayoutChg chg="addSp delSp">
          <pc:chgData name="Travis Duncan" userId="585c8b645b8ac9b7" providerId="LiveId" clId="{1F1BF8A7-2F66-46FB-A453-92CD4EC02A59}" dt="2018-02-25T20:51:42.626" v="7321" actId="478"/>
          <pc:sldLayoutMkLst>
            <pc:docMk/>
            <pc:sldMasterMk cId="0" sldId="2147483726"/>
            <pc:sldLayoutMk cId="0" sldId="2147483730"/>
          </pc:sldLayoutMkLst>
          <pc:spChg chg="del">
            <ac:chgData name="Travis Duncan" userId="585c8b645b8ac9b7" providerId="LiveId" clId="{1F1BF8A7-2F66-46FB-A453-92CD4EC02A59}" dt="2018-02-25T20:51:40.710" v="7319" actId="478"/>
            <ac:spMkLst>
              <pc:docMk/>
              <pc:sldMasterMk cId="0" sldId="2147483726"/>
              <pc:sldLayoutMk cId="0" sldId="2147483730"/>
              <ac:spMk id="5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1:40.173" v="7318" actId="478"/>
            <ac:spMkLst>
              <pc:docMk/>
              <pc:sldMasterMk cId="0" sldId="2147483726"/>
              <pc:sldLayoutMk cId="0" sldId="2147483730"/>
              <ac:spMk id="6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1:41.427" v="7320" actId="478"/>
            <ac:spMkLst>
              <pc:docMk/>
              <pc:sldMasterMk cId="0" sldId="2147483726"/>
              <pc:sldLayoutMk cId="0" sldId="2147483730"/>
              <ac:spMk id="7" creationId="{00000000-0000-0000-0000-000000000000}"/>
            </ac:spMkLst>
          </pc:spChg>
          <pc:spChg chg="add">
            <ac:chgData name="Travis Duncan" userId="585c8b645b8ac9b7" providerId="LiveId" clId="{1F1BF8A7-2F66-46FB-A453-92CD4EC02A59}" dt="2018-02-25T20:51:42.626" v="7321" actId="478"/>
            <ac:spMkLst>
              <pc:docMk/>
              <pc:sldMasterMk cId="0" sldId="2147483726"/>
              <pc:sldLayoutMk cId="0" sldId="2147483730"/>
              <ac:spMk id="12" creationId="{09AB12C0-BF9E-462D-AA23-DF966AF0AEA3}"/>
            </ac:spMkLst>
          </pc:spChg>
        </pc:sldLayoutChg>
        <pc:sldLayoutChg chg="addSp delSp">
          <pc:chgData name="Travis Duncan" userId="585c8b645b8ac9b7" providerId="LiveId" clId="{1F1BF8A7-2F66-46FB-A453-92CD4EC02A59}" dt="2018-02-25T20:51:48.771" v="7325" actId="478"/>
          <pc:sldLayoutMkLst>
            <pc:docMk/>
            <pc:sldMasterMk cId="0" sldId="2147483726"/>
            <pc:sldLayoutMk cId="0" sldId="2147483731"/>
          </pc:sldLayoutMkLst>
          <pc:spChg chg="del">
            <ac:chgData name="Travis Duncan" userId="585c8b645b8ac9b7" providerId="LiveId" clId="{1F1BF8A7-2F66-46FB-A453-92CD4EC02A59}" dt="2018-02-25T20:51:45.093" v="7322" actId="478"/>
            <ac:spMkLst>
              <pc:docMk/>
              <pc:sldMasterMk cId="0" sldId="2147483726"/>
              <pc:sldLayoutMk cId="0" sldId="2147483731"/>
              <ac:spMk id="7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1:46.742" v="7323" actId="478"/>
            <ac:spMkLst>
              <pc:docMk/>
              <pc:sldMasterMk cId="0" sldId="2147483726"/>
              <pc:sldLayoutMk cId="0" sldId="2147483731"/>
              <ac:spMk id="8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1:47.639" v="7324" actId="478"/>
            <ac:spMkLst>
              <pc:docMk/>
              <pc:sldMasterMk cId="0" sldId="2147483726"/>
              <pc:sldLayoutMk cId="0" sldId="2147483731"/>
              <ac:spMk id="9" creationId="{00000000-0000-0000-0000-000000000000}"/>
            </ac:spMkLst>
          </pc:spChg>
          <pc:spChg chg="add">
            <ac:chgData name="Travis Duncan" userId="585c8b645b8ac9b7" providerId="LiveId" clId="{1F1BF8A7-2F66-46FB-A453-92CD4EC02A59}" dt="2018-02-25T20:51:48.771" v="7325" actId="478"/>
            <ac:spMkLst>
              <pc:docMk/>
              <pc:sldMasterMk cId="0" sldId="2147483726"/>
              <pc:sldLayoutMk cId="0" sldId="2147483731"/>
              <ac:spMk id="14" creationId="{F01805C3-B4DE-472B-9D2E-A4973718189E}"/>
            </ac:spMkLst>
          </pc:spChg>
        </pc:sldLayoutChg>
        <pc:sldLayoutChg chg="addSp delSp">
          <pc:chgData name="Travis Duncan" userId="585c8b645b8ac9b7" providerId="LiveId" clId="{1F1BF8A7-2F66-46FB-A453-92CD4EC02A59}" dt="2018-02-25T20:51:55.420" v="7329" actId="478"/>
          <pc:sldLayoutMkLst>
            <pc:docMk/>
            <pc:sldMasterMk cId="0" sldId="2147483726"/>
            <pc:sldLayoutMk cId="0" sldId="2147483732"/>
          </pc:sldLayoutMkLst>
          <pc:spChg chg="del">
            <ac:chgData name="Travis Duncan" userId="585c8b645b8ac9b7" providerId="LiveId" clId="{1F1BF8A7-2F66-46FB-A453-92CD4EC02A59}" dt="2018-02-25T20:51:54.468" v="7328" actId="478"/>
            <ac:spMkLst>
              <pc:docMk/>
              <pc:sldMasterMk cId="0" sldId="2147483726"/>
              <pc:sldLayoutMk cId="0" sldId="2147483732"/>
              <ac:spMk id="3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1:51.962" v="7326" actId="478"/>
            <ac:spMkLst>
              <pc:docMk/>
              <pc:sldMasterMk cId="0" sldId="2147483726"/>
              <pc:sldLayoutMk cId="0" sldId="2147483732"/>
              <ac:spMk id="4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1:53.001" v="7327" actId="478"/>
            <ac:spMkLst>
              <pc:docMk/>
              <pc:sldMasterMk cId="0" sldId="2147483726"/>
              <pc:sldLayoutMk cId="0" sldId="2147483732"/>
              <ac:spMk id="5" creationId="{00000000-0000-0000-0000-000000000000}"/>
            </ac:spMkLst>
          </pc:spChg>
          <pc:spChg chg="add">
            <ac:chgData name="Travis Duncan" userId="585c8b645b8ac9b7" providerId="LiveId" clId="{1F1BF8A7-2F66-46FB-A453-92CD4EC02A59}" dt="2018-02-25T20:51:55.420" v="7329" actId="478"/>
            <ac:spMkLst>
              <pc:docMk/>
              <pc:sldMasterMk cId="0" sldId="2147483726"/>
              <pc:sldLayoutMk cId="0" sldId="2147483732"/>
              <ac:spMk id="10" creationId="{D44A707B-8FF3-45CC-ABFA-D3F7C8120E25}"/>
            </ac:spMkLst>
          </pc:spChg>
        </pc:sldLayoutChg>
        <pc:sldLayoutChg chg="addSp delSp">
          <pc:chgData name="Travis Duncan" userId="585c8b645b8ac9b7" providerId="LiveId" clId="{1F1BF8A7-2F66-46FB-A453-92CD4EC02A59}" dt="2018-02-25T20:52:15.970" v="7342" actId="478"/>
          <pc:sldLayoutMkLst>
            <pc:docMk/>
            <pc:sldMasterMk cId="0" sldId="2147483726"/>
            <pc:sldLayoutMk cId="0" sldId="2147483733"/>
          </pc:sldLayoutMkLst>
          <pc:spChg chg="del">
            <ac:chgData name="Travis Duncan" userId="585c8b645b8ac9b7" providerId="LiveId" clId="{1F1BF8A7-2F66-46FB-A453-92CD4EC02A59}" dt="2018-02-25T20:52:00.520" v="7333" actId="478"/>
            <ac:spMkLst>
              <pc:docMk/>
              <pc:sldMasterMk cId="0" sldId="2147483726"/>
              <pc:sldLayoutMk cId="0" sldId="2147483733"/>
              <ac:spMk id="2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1:58.797" v="7331" actId="478"/>
            <ac:spMkLst>
              <pc:docMk/>
              <pc:sldMasterMk cId="0" sldId="2147483726"/>
              <pc:sldLayoutMk cId="0" sldId="2147483733"/>
              <ac:spMk id="3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1:59.614" v="7332" actId="478"/>
            <ac:spMkLst>
              <pc:docMk/>
              <pc:sldMasterMk cId="0" sldId="2147483726"/>
              <pc:sldLayoutMk cId="0" sldId="2147483733"/>
              <ac:spMk id="4" creationId="{00000000-0000-0000-0000-000000000000}"/>
            </ac:spMkLst>
          </pc:spChg>
          <pc:spChg chg="add">
            <ac:chgData name="Travis Duncan" userId="585c8b645b8ac9b7" providerId="LiveId" clId="{1F1BF8A7-2F66-46FB-A453-92CD4EC02A59}" dt="2018-02-25T20:51:56.635" v="7330" actId="478"/>
            <ac:spMkLst>
              <pc:docMk/>
              <pc:sldMasterMk cId="0" sldId="2147483726"/>
              <pc:sldLayoutMk cId="0" sldId="2147483733"/>
              <ac:spMk id="9" creationId="{36C92ACF-6A13-4612-A361-F60A2D4190B1}"/>
            </ac:spMkLst>
          </pc:spChg>
          <pc:spChg chg="add del">
            <ac:chgData name="Travis Duncan" userId="585c8b645b8ac9b7" providerId="LiveId" clId="{1F1BF8A7-2F66-46FB-A453-92CD4EC02A59}" dt="2018-02-25T20:52:15.970" v="7342" actId="478"/>
            <ac:spMkLst>
              <pc:docMk/>
              <pc:sldMasterMk cId="0" sldId="2147483726"/>
              <pc:sldLayoutMk cId="0" sldId="2147483733"/>
              <ac:spMk id="10" creationId="{9E0A985A-305E-41A7-886E-2363C5B8DBC1}"/>
            </ac:spMkLst>
          </pc:spChg>
        </pc:sldLayoutChg>
        <pc:sldLayoutChg chg="addSp delSp modSp">
          <pc:chgData name="Travis Duncan" userId="585c8b645b8ac9b7" providerId="LiveId" clId="{1F1BF8A7-2F66-46FB-A453-92CD4EC02A59}" dt="2018-02-25T20:52:17.041" v="7343" actId="478"/>
          <pc:sldLayoutMkLst>
            <pc:docMk/>
            <pc:sldMasterMk cId="0" sldId="2147483726"/>
            <pc:sldLayoutMk cId="0" sldId="2147483734"/>
          </pc:sldLayoutMkLst>
          <pc:spChg chg="del mod">
            <ac:chgData name="Travis Duncan" userId="585c8b645b8ac9b7" providerId="LiveId" clId="{1F1BF8A7-2F66-46FB-A453-92CD4EC02A59}" dt="2018-02-25T20:52:10.845" v="7338" actId="478"/>
            <ac:spMkLst>
              <pc:docMk/>
              <pc:sldMasterMk cId="0" sldId="2147483726"/>
              <pc:sldLayoutMk cId="0" sldId="2147483734"/>
              <ac:spMk id="5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2:12.243" v="7339" actId="478"/>
            <ac:spMkLst>
              <pc:docMk/>
              <pc:sldMasterMk cId="0" sldId="2147483726"/>
              <pc:sldLayoutMk cId="0" sldId="2147483734"/>
              <ac:spMk id="6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2:13.418" v="7340" actId="478"/>
            <ac:spMkLst>
              <pc:docMk/>
              <pc:sldMasterMk cId="0" sldId="2147483726"/>
              <pc:sldLayoutMk cId="0" sldId="2147483734"/>
              <ac:spMk id="7" creationId="{00000000-0000-0000-0000-000000000000}"/>
            </ac:spMkLst>
          </pc:spChg>
          <pc:spChg chg="add">
            <ac:chgData name="Travis Duncan" userId="585c8b645b8ac9b7" providerId="LiveId" clId="{1F1BF8A7-2F66-46FB-A453-92CD4EC02A59}" dt="2018-02-25T20:52:17.041" v="7343" actId="478"/>
            <ac:spMkLst>
              <pc:docMk/>
              <pc:sldMasterMk cId="0" sldId="2147483726"/>
              <pc:sldLayoutMk cId="0" sldId="2147483734"/>
              <ac:spMk id="12" creationId="{B245A210-B83B-42BB-8E39-3E9238202F5A}"/>
            </ac:spMkLst>
          </pc:spChg>
        </pc:sldLayoutChg>
        <pc:sldLayoutChg chg="addSp delSp">
          <pc:chgData name="Travis Duncan" userId="585c8b645b8ac9b7" providerId="LiveId" clId="{1F1BF8A7-2F66-46FB-A453-92CD4EC02A59}" dt="2018-02-25T20:52:18.354" v="7344" actId="478"/>
          <pc:sldLayoutMkLst>
            <pc:docMk/>
            <pc:sldMasterMk cId="0" sldId="2147483726"/>
            <pc:sldLayoutMk cId="0" sldId="2147483735"/>
          </pc:sldLayoutMkLst>
          <pc:spChg chg="del">
            <ac:chgData name="Travis Duncan" userId="585c8b645b8ac9b7" providerId="LiveId" clId="{1F1BF8A7-2F66-46FB-A453-92CD4EC02A59}" dt="2018-02-25T20:52:06.134" v="7334" actId="478"/>
            <ac:spMkLst>
              <pc:docMk/>
              <pc:sldMasterMk cId="0" sldId="2147483726"/>
              <pc:sldLayoutMk cId="0" sldId="2147483735"/>
              <ac:spMk id="5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2:07.630" v="7335" actId="478"/>
            <ac:spMkLst>
              <pc:docMk/>
              <pc:sldMasterMk cId="0" sldId="2147483726"/>
              <pc:sldLayoutMk cId="0" sldId="2147483735"/>
              <ac:spMk id="6" creationId="{00000000-0000-0000-0000-000000000000}"/>
            </ac:spMkLst>
          </pc:spChg>
          <pc:spChg chg="del">
            <ac:chgData name="Travis Duncan" userId="585c8b645b8ac9b7" providerId="LiveId" clId="{1F1BF8A7-2F66-46FB-A453-92CD4EC02A59}" dt="2018-02-25T20:52:08.959" v="7336" actId="478"/>
            <ac:spMkLst>
              <pc:docMk/>
              <pc:sldMasterMk cId="0" sldId="2147483726"/>
              <pc:sldLayoutMk cId="0" sldId="2147483735"/>
              <ac:spMk id="7" creationId="{00000000-0000-0000-0000-000000000000}"/>
            </ac:spMkLst>
          </pc:spChg>
          <pc:spChg chg="add">
            <ac:chgData name="Travis Duncan" userId="585c8b645b8ac9b7" providerId="LiveId" clId="{1F1BF8A7-2F66-46FB-A453-92CD4EC02A59}" dt="2018-02-25T20:52:18.354" v="7344" actId="478"/>
            <ac:spMkLst>
              <pc:docMk/>
              <pc:sldMasterMk cId="0" sldId="2147483726"/>
              <pc:sldLayoutMk cId="0" sldId="2147483735"/>
              <ac:spMk id="12" creationId="{B04511FD-CAF5-4792-934E-33481055B850}"/>
            </ac:spMkLst>
          </pc:spChg>
        </pc:sldLayoutChg>
      </pc:sldMasterChg>
    </pc:docChg>
  </pc:docChgLst>
  <pc:docChgLst>
    <pc:chgData name="Travis Duncan" userId="585c8b645b8ac9b7" providerId="LiveId" clId="{A2CC0ECF-66DE-4520-8AB9-978BB791BB76}"/>
    <pc:docChg chg="undo custSel addSld delSld modSld modMainMaster">
      <pc:chgData name="Travis Duncan" userId="585c8b645b8ac9b7" providerId="LiveId" clId="{A2CC0ECF-66DE-4520-8AB9-978BB791BB76}" dt="2018-01-27T19:31:10.216" v="1402" actId="1036"/>
      <pc:docMkLst>
        <pc:docMk/>
      </pc:docMkLst>
      <pc:sldChg chg="addSp modSp modNotesTx">
        <pc:chgData name="Travis Duncan" userId="585c8b645b8ac9b7" providerId="LiveId" clId="{A2CC0ECF-66DE-4520-8AB9-978BB791BB76}" dt="2018-01-27T19:17:34.401" v="257" actId="20577"/>
        <pc:sldMkLst>
          <pc:docMk/>
          <pc:sldMk cId="0" sldId="256"/>
        </pc:sldMkLst>
        <pc:spChg chg="add mod">
          <ac:chgData name="Travis Duncan" userId="585c8b645b8ac9b7" providerId="LiveId" clId="{A2CC0ECF-66DE-4520-8AB9-978BB791BB76}" dt="2018-01-27T19:16:10.567" v="196" actId="1076"/>
          <ac:spMkLst>
            <pc:docMk/>
            <pc:sldMk cId="0" sldId="256"/>
            <ac:spMk id="5" creationId="{FD401638-AB0B-4784-A2B2-72958C9718D8}"/>
          </ac:spMkLst>
        </pc:spChg>
        <pc:spChg chg="mod">
          <ac:chgData name="Travis Duncan" userId="585c8b645b8ac9b7" providerId="LiveId" clId="{A2CC0ECF-66DE-4520-8AB9-978BB791BB76}" dt="2018-01-27T19:15:17.589" v="187" actId="14100"/>
          <ac:spMkLst>
            <pc:docMk/>
            <pc:sldMk cId="0" sldId="256"/>
            <ac:spMk id="6" creationId="{00000000-0000-0000-0000-000000000000}"/>
          </ac:spMkLst>
        </pc:spChg>
        <pc:spChg chg="mod">
          <ac:chgData name="Travis Duncan" userId="585c8b645b8ac9b7" providerId="LiveId" clId="{A2CC0ECF-66DE-4520-8AB9-978BB791BB76}" dt="2018-01-27T19:17:34.401" v="257" actId="20577"/>
          <ac:spMkLst>
            <pc:docMk/>
            <pc:sldMk cId="0" sldId="256"/>
            <ac:spMk id="7" creationId="{00000000-0000-0000-0000-000000000000}"/>
          </ac:spMkLst>
        </pc:spChg>
        <pc:picChg chg="add mod modCrop">
          <ac:chgData name="Travis Duncan" userId="585c8b645b8ac9b7" providerId="LiveId" clId="{A2CC0ECF-66DE-4520-8AB9-978BB791BB76}" dt="2018-01-27T19:16:20.256" v="199" actId="732"/>
          <ac:picMkLst>
            <pc:docMk/>
            <pc:sldMk cId="0" sldId="256"/>
            <ac:picMk id="3" creationId="{A4C68350-DB13-4E55-9A8C-4965C705CAC4}"/>
          </ac:picMkLst>
        </pc:picChg>
      </pc:sldChg>
      <pc:sldMasterChg chg="modSldLayout">
        <pc:chgData name="Travis Duncan" userId="585c8b645b8ac9b7" providerId="LiveId" clId="{A2CC0ECF-66DE-4520-8AB9-978BB791BB76}" dt="2018-01-27T19:18:24.522" v="267" actId="1036"/>
        <pc:sldMasterMkLst>
          <pc:docMk/>
          <pc:sldMasterMk cId="0" sldId="2147483726"/>
        </pc:sldMasterMkLst>
        <pc:sldLayoutChg chg="addSp delSp modSp">
          <pc:chgData name="Travis Duncan" userId="585c8b645b8ac9b7" providerId="LiveId" clId="{A2CC0ECF-66DE-4520-8AB9-978BB791BB76}" dt="2018-01-27T19:15:24.034" v="191" actId="478"/>
          <pc:sldLayoutMkLst>
            <pc:docMk/>
            <pc:sldMasterMk cId="0" sldId="2147483726"/>
            <pc:sldLayoutMk cId="0" sldId="2147483727"/>
          </pc:sldLayoutMkLst>
          <pc:spChg chg="add del">
            <ac:chgData name="Travis Duncan" userId="585c8b645b8ac9b7" providerId="LiveId" clId="{A2CC0ECF-66DE-4520-8AB9-978BB791BB76}" dt="2018-01-27T18:52:04.209" v="38" actId="478"/>
            <ac:spMkLst>
              <pc:docMk/>
              <pc:sldMasterMk cId="0" sldId="2147483726"/>
              <pc:sldLayoutMk cId="0" sldId="2147483727"/>
              <ac:spMk id="11" creationId="{DF26CD80-B0D4-4C57-AA86-2CDB3061F2DA}"/>
            </ac:spMkLst>
          </pc:spChg>
          <pc:spChg chg="add mod">
            <ac:chgData name="Travis Duncan" userId="585c8b645b8ac9b7" providerId="LiveId" clId="{A2CC0ECF-66DE-4520-8AB9-978BB791BB76}" dt="2018-01-27T18:58:18.842" v="129" actId="1035"/>
            <ac:spMkLst>
              <pc:docMk/>
              <pc:sldMasterMk cId="0" sldId="2147483726"/>
              <pc:sldLayoutMk cId="0" sldId="2147483727"/>
              <ac:spMk id="12" creationId="{449E78F6-93A8-4DB4-91E1-DB2A16331F52}"/>
            </ac:spMkLst>
          </pc:spChg>
          <pc:spChg chg="add del mod">
            <ac:chgData name="Travis Duncan" userId="585c8b645b8ac9b7" providerId="LiveId" clId="{A2CC0ECF-66DE-4520-8AB9-978BB791BB76}" dt="2018-01-27T19:15:23.669" v="190" actId="478"/>
            <ac:spMkLst>
              <pc:docMk/>
              <pc:sldMasterMk cId="0" sldId="2147483726"/>
              <pc:sldLayoutMk cId="0" sldId="2147483727"/>
              <ac:spMk id="19" creationId="{7C8F86C5-4DBD-4D98-BF31-F546982C1840}"/>
            </ac:spMkLst>
          </pc:spChg>
          <pc:grpChg chg="add del mod ord">
            <ac:chgData name="Travis Duncan" userId="585c8b645b8ac9b7" providerId="LiveId" clId="{A2CC0ECF-66DE-4520-8AB9-978BB791BB76}" dt="2018-01-27T19:15:24.034" v="191" actId="478"/>
            <ac:grpSpMkLst>
              <pc:docMk/>
              <pc:sldMasterMk cId="0" sldId="2147483726"/>
              <pc:sldLayoutMk cId="0" sldId="2147483727"/>
              <ac:grpSpMk id="13" creationId="{9D806989-FBFE-466D-8B46-9200115E749B}"/>
            </ac:grpSpMkLst>
          </pc:grpChg>
          <pc:grpChg chg="add del mod">
            <ac:chgData name="Travis Duncan" userId="585c8b645b8ac9b7" providerId="LiveId" clId="{A2CC0ECF-66DE-4520-8AB9-978BB791BB76}" dt="2018-01-27T18:57:48.083" v="92" actId="478"/>
            <ac:grpSpMkLst>
              <pc:docMk/>
              <pc:sldMasterMk cId="0" sldId="2147483726"/>
              <pc:sldLayoutMk cId="0" sldId="2147483727"/>
              <ac:grpSpMk id="16" creationId="{9D12913C-ACFF-415C-A898-07B624EA5C98}"/>
            </ac:grpSpMkLst>
          </pc:grpChg>
          <pc:picChg chg="add del mod ord modCrop">
            <ac:chgData name="Travis Duncan" userId="585c8b645b8ac9b7" providerId="LiveId" clId="{A2CC0ECF-66DE-4520-8AB9-978BB791BB76}" dt="2018-01-27T19:15:22.022" v="188" actId="478"/>
            <ac:picMkLst>
              <pc:docMk/>
              <pc:sldMasterMk cId="0" sldId="2147483726"/>
              <pc:sldLayoutMk cId="0" sldId="2147483727"/>
              <ac:picMk id="8" creationId="{90953D3D-D653-44B5-83F4-83AE16AD5AF2}"/>
            </ac:picMkLst>
          </pc:picChg>
          <pc:picChg chg="del">
            <ac:chgData name="Travis Duncan" userId="585c8b645b8ac9b7" providerId="LiveId" clId="{A2CC0ECF-66DE-4520-8AB9-978BB791BB76}" dt="2018-01-27T18:50:20.667" v="20" actId="478"/>
            <ac:picMkLst>
              <pc:docMk/>
              <pc:sldMasterMk cId="0" sldId="2147483726"/>
              <pc:sldLayoutMk cId="0" sldId="2147483727"/>
              <ac:picMk id="9" creationId="{87DE712B-D119-4743-B2A8-DD72E2C986A5}"/>
            </ac:picMkLst>
          </pc:picChg>
          <pc:picChg chg="add mod modCrop">
            <ac:chgData name="Travis Duncan" userId="585c8b645b8ac9b7" providerId="LiveId" clId="{A2CC0ECF-66DE-4520-8AB9-978BB791BB76}" dt="2018-01-27T18:53:45.638" v="59" actId="164"/>
            <ac:picMkLst>
              <pc:docMk/>
              <pc:sldMasterMk cId="0" sldId="2147483726"/>
              <pc:sldLayoutMk cId="0" sldId="2147483727"/>
              <ac:picMk id="10" creationId="{A212396A-2B18-4C0D-9ECD-CCDA4C48B0B1}"/>
            </ac:picMkLst>
          </pc:picChg>
          <pc:picChg chg="add del">
            <ac:chgData name="Travis Duncan" userId="585c8b645b8ac9b7" providerId="LiveId" clId="{A2CC0ECF-66DE-4520-8AB9-978BB791BB76}" dt="2018-01-27T18:56:07.002" v="63" actId="478"/>
            <ac:picMkLst>
              <pc:docMk/>
              <pc:sldMasterMk cId="0" sldId="2147483726"/>
              <pc:sldLayoutMk cId="0" sldId="2147483727"/>
              <ac:picMk id="14" creationId="{E2CE23AA-2F10-43A7-B2E2-71C8A50B6DB7}"/>
            </ac:picMkLst>
          </pc:picChg>
          <pc:picChg chg="add del">
            <ac:chgData name="Travis Duncan" userId="585c8b645b8ac9b7" providerId="LiveId" clId="{A2CC0ECF-66DE-4520-8AB9-978BB791BB76}" dt="2018-01-27T18:57:48.083" v="92" actId="478"/>
            <ac:picMkLst>
              <pc:docMk/>
              <pc:sldMasterMk cId="0" sldId="2147483726"/>
              <pc:sldLayoutMk cId="0" sldId="2147483727"/>
              <ac:picMk id="15" creationId="{4B2981B5-220F-490F-B12C-0EF2746E768E}"/>
            </ac:picMkLst>
          </pc:picChg>
        </pc:sldLayoutChg>
        <pc:sldLayoutChg chg="addSp delSp modSp">
          <pc:chgData name="Travis Duncan" userId="585c8b645b8ac9b7" providerId="LiveId" clId="{A2CC0ECF-66DE-4520-8AB9-978BB791BB76}" dt="2018-01-27T19:17:54.346" v="259" actId="1036"/>
          <pc:sldLayoutMkLst>
            <pc:docMk/>
            <pc:sldMasterMk cId="0" sldId="2147483726"/>
            <pc:sldLayoutMk cId="0" sldId="2147483728"/>
          </pc:sldLayoutMkLst>
          <pc:spChg chg="mod">
            <ac:chgData name="Travis Duncan" userId="585c8b645b8ac9b7" providerId="LiveId" clId="{A2CC0ECF-66DE-4520-8AB9-978BB791BB76}" dt="2018-01-27T19:17:54.346" v="259" actId="1036"/>
            <ac:spMkLst>
              <pc:docMk/>
              <pc:sldMasterMk cId="0" sldId="2147483726"/>
              <pc:sldLayoutMk cId="0" sldId="2147483728"/>
              <ac:spMk id="2" creationId="{00000000-0000-0000-0000-000000000000}"/>
            </ac:spMkLst>
          </pc:spChg>
          <pc:grpChg chg="add ord">
            <ac:chgData name="Travis Duncan" userId="585c8b645b8ac9b7" providerId="LiveId" clId="{A2CC0ECF-66DE-4520-8AB9-978BB791BB76}" dt="2018-01-27T18:56:57.296" v="81" actId="167"/>
            <ac:grpSpMkLst>
              <pc:docMk/>
              <pc:sldMasterMk cId="0" sldId="2147483726"/>
              <pc:sldLayoutMk cId="0" sldId="2147483728"/>
              <ac:grpSpMk id="10" creationId="{230E5EF3-F91D-44E5-8103-84320487BC8F}"/>
            </ac:grpSpMkLst>
          </pc:grpChg>
          <pc:picChg chg="del">
            <ac:chgData name="Travis Duncan" userId="585c8b645b8ac9b7" providerId="LiveId" clId="{A2CC0ECF-66DE-4520-8AB9-978BB791BB76}" dt="2018-01-27T18:56:29.216" v="70" actId="478"/>
            <ac:picMkLst>
              <pc:docMk/>
              <pc:sldMasterMk cId="0" sldId="2147483726"/>
              <pc:sldLayoutMk cId="0" sldId="2147483728"/>
              <ac:picMk id="8" creationId="{E751F873-E91D-4DDD-A20F-7010A4C7D252}"/>
            </ac:picMkLst>
          </pc:picChg>
          <pc:picChg chg="add ord">
            <ac:chgData name="Travis Duncan" userId="585c8b645b8ac9b7" providerId="LiveId" clId="{A2CC0ECF-66DE-4520-8AB9-978BB791BB76}" dt="2018-01-27T18:56:57.296" v="81" actId="167"/>
            <ac:picMkLst>
              <pc:docMk/>
              <pc:sldMasterMk cId="0" sldId="2147483726"/>
              <pc:sldLayoutMk cId="0" sldId="2147483728"/>
              <ac:picMk id="9" creationId="{546C37BD-5206-4E49-B9F5-58D07D3019C0}"/>
            </ac:picMkLst>
          </pc:picChg>
        </pc:sldLayoutChg>
        <pc:sldLayoutChg chg="addSp modSp">
          <pc:chgData name="Travis Duncan" userId="585c8b645b8ac9b7" providerId="LiveId" clId="{A2CC0ECF-66DE-4520-8AB9-978BB791BB76}" dt="2018-01-27T19:18:03.354" v="260" actId="1036"/>
          <pc:sldLayoutMkLst>
            <pc:docMk/>
            <pc:sldMasterMk cId="0" sldId="2147483726"/>
            <pc:sldLayoutMk cId="0" sldId="2147483729"/>
          </pc:sldLayoutMkLst>
          <pc:spChg chg="mod">
            <ac:chgData name="Travis Duncan" userId="585c8b645b8ac9b7" providerId="LiveId" clId="{A2CC0ECF-66DE-4520-8AB9-978BB791BB76}" dt="2018-01-27T19:18:03.354" v="260" actId="1036"/>
            <ac:spMkLst>
              <pc:docMk/>
              <pc:sldMasterMk cId="0" sldId="2147483726"/>
              <pc:sldLayoutMk cId="0" sldId="2147483729"/>
              <ac:spMk id="2" creationId="{00000000-0000-0000-0000-000000000000}"/>
            </ac:spMkLst>
          </pc:spChg>
          <pc:grpChg chg="add ord">
            <ac:chgData name="Travis Duncan" userId="585c8b645b8ac9b7" providerId="LiveId" clId="{A2CC0ECF-66DE-4520-8AB9-978BB791BB76}" dt="2018-01-27T18:57:02.389" v="82" actId="167"/>
            <ac:grpSpMkLst>
              <pc:docMk/>
              <pc:sldMasterMk cId="0" sldId="2147483726"/>
              <pc:sldLayoutMk cId="0" sldId="2147483729"/>
              <ac:grpSpMk id="8" creationId="{61ACA5CF-2E6A-4C37-9969-FBA9B1524939}"/>
            </ac:grpSpMkLst>
          </pc:grpChg>
          <pc:picChg chg="add ord">
            <ac:chgData name="Travis Duncan" userId="585c8b645b8ac9b7" providerId="LiveId" clId="{A2CC0ECF-66DE-4520-8AB9-978BB791BB76}" dt="2018-01-27T18:57:02.389" v="82" actId="167"/>
            <ac:picMkLst>
              <pc:docMk/>
              <pc:sldMasterMk cId="0" sldId="2147483726"/>
              <pc:sldLayoutMk cId="0" sldId="2147483729"/>
              <ac:picMk id="7" creationId="{EC74FB07-0426-4E93-8F59-FC849BE50986}"/>
            </ac:picMkLst>
          </pc:picChg>
        </pc:sldLayoutChg>
        <pc:sldLayoutChg chg="addSp modSp">
          <pc:chgData name="Travis Duncan" userId="585c8b645b8ac9b7" providerId="LiveId" clId="{A2CC0ECF-66DE-4520-8AB9-978BB791BB76}" dt="2018-01-27T19:18:06.669" v="261" actId="1036"/>
          <pc:sldLayoutMkLst>
            <pc:docMk/>
            <pc:sldMasterMk cId="0" sldId="2147483726"/>
            <pc:sldLayoutMk cId="0" sldId="2147483730"/>
          </pc:sldLayoutMkLst>
          <pc:spChg chg="mod">
            <ac:chgData name="Travis Duncan" userId="585c8b645b8ac9b7" providerId="LiveId" clId="{A2CC0ECF-66DE-4520-8AB9-978BB791BB76}" dt="2018-01-27T19:18:06.669" v="261" actId="1036"/>
            <ac:spMkLst>
              <pc:docMk/>
              <pc:sldMasterMk cId="0" sldId="2147483726"/>
              <pc:sldLayoutMk cId="0" sldId="2147483730"/>
              <ac:spMk id="2" creationId="{00000000-0000-0000-0000-000000000000}"/>
            </ac:spMkLst>
          </pc:spChg>
          <pc:grpChg chg="add ord">
            <ac:chgData name="Travis Duncan" userId="585c8b645b8ac9b7" providerId="LiveId" clId="{A2CC0ECF-66DE-4520-8AB9-978BB791BB76}" dt="2018-01-27T18:57:08.189" v="83" actId="167"/>
            <ac:grpSpMkLst>
              <pc:docMk/>
              <pc:sldMasterMk cId="0" sldId="2147483726"/>
              <pc:sldLayoutMk cId="0" sldId="2147483730"/>
              <ac:grpSpMk id="9" creationId="{0EF4F76A-FC28-4BF3-8A80-FE06BF7958EE}"/>
            </ac:grpSpMkLst>
          </pc:grpChg>
          <pc:picChg chg="add ord">
            <ac:chgData name="Travis Duncan" userId="585c8b645b8ac9b7" providerId="LiveId" clId="{A2CC0ECF-66DE-4520-8AB9-978BB791BB76}" dt="2018-01-27T18:57:08.189" v="83" actId="167"/>
            <ac:picMkLst>
              <pc:docMk/>
              <pc:sldMasterMk cId="0" sldId="2147483726"/>
              <pc:sldLayoutMk cId="0" sldId="2147483730"/>
              <ac:picMk id="8" creationId="{4C0560B3-FCD3-43CF-B11C-D3AAD162E7FE}"/>
            </ac:picMkLst>
          </pc:picChg>
        </pc:sldLayoutChg>
        <pc:sldLayoutChg chg="addSp modSp">
          <pc:chgData name="Travis Duncan" userId="585c8b645b8ac9b7" providerId="LiveId" clId="{A2CC0ECF-66DE-4520-8AB9-978BB791BB76}" dt="2018-01-27T19:18:10.008" v="262" actId="1036"/>
          <pc:sldLayoutMkLst>
            <pc:docMk/>
            <pc:sldMasterMk cId="0" sldId="2147483726"/>
            <pc:sldLayoutMk cId="0" sldId="2147483731"/>
          </pc:sldLayoutMkLst>
          <pc:spChg chg="mod">
            <ac:chgData name="Travis Duncan" userId="585c8b645b8ac9b7" providerId="LiveId" clId="{A2CC0ECF-66DE-4520-8AB9-978BB791BB76}" dt="2018-01-27T19:18:10.008" v="262" actId="1036"/>
            <ac:spMkLst>
              <pc:docMk/>
              <pc:sldMasterMk cId="0" sldId="2147483726"/>
              <pc:sldLayoutMk cId="0" sldId="2147483731"/>
              <ac:spMk id="2" creationId="{00000000-0000-0000-0000-000000000000}"/>
            </ac:spMkLst>
          </pc:spChg>
          <pc:grpChg chg="add ord">
            <ac:chgData name="Travis Duncan" userId="585c8b645b8ac9b7" providerId="LiveId" clId="{A2CC0ECF-66DE-4520-8AB9-978BB791BB76}" dt="2018-01-27T18:57:12.914" v="84" actId="167"/>
            <ac:grpSpMkLst>
              <pc:docMk/>
              <pc:sldMasterMk cId="0" sldId="2147483726"/>
              <pc:sldLayoutMk cId="0" sldId="2147483731"/>
              <ac:grpSpMk id="11" creationId="{68080AB1-516C-41DE-B19B-068CBFC0233A}"/>
            </ac:grpSpMkLst>
          </pc:grpChg>
          <pc:picChg chg="add ord">
            <ac:chgData name="Travis Duncan" userId="585c8b645b8ac9b7" providerId="LiveId" clId="{A2CC0ECF-66DE-4520-8AB9-978BB791BB76}" dt="2018-01-27T18:57:12.914" v="84" actId="167"/>
            <ac:picMkLst>
              <pc:docMk/>
              <pc:sldMasterMk cId="0" sldId="2147483726"/>
              <pc:sldLayoutMk cId="0" sldId="2147483731"/>
              <ac:picMk id="10" creationId="{91AF6FE6-F882-4534-880E-E1615BAA1D6F}"/>
            </ac:picMkLst>
          </pc:picChg>
        </pc:sldLayoutChg>
        <pc:sldLayoutChg chg="addSp modSp">
          <pc:chgData name="Travis Duncan" userId="585c8b645b8ac9b7" providerId="LiveId" clId="{A2CC0ECF-66DE-4520-8AB9-978BB791BB76}" dt="2018-01-27T19:18:12.526" v="263" actId="1036"/>
          <pc:sldLayoutMkLst>
            <pc:docMk/>
            <pc:sldMasterMk cId="0" sldId="2147483726"/>
            <pc:sldLayoutMk cId="0" sldId="2147483732"/>
          </pc:sldLayoutMkLst>
          <pc:spChg chg="mod">
            <ac:chgData name="Travis Duncan" userId="585c8b645b8ac9b7" providerId="LiveId" clId="{A2CC0ECF-66DE-4520-8AB9-978BB791BB76}" dt="2018-01-27T19:18:12.526" v="263" actId="1036"/>
            <ac:spMkLst>
              <pc:docMk/>
              <pc:sldMasterMk cId="0" sldId="2147483726"/>
              <pc:sldLayoutMk cId="0" sldId="2147483732"/>
              <ac:spMk id="2" creationId="{00000000-0000-0000-0000-000000000000}"/>
            </ac:spMkLst>
          </pc:spChg>
          <pc:grpChg chg="add ord">
            <ac:chgData name="Travis Duncan" userId="585c8b645b8ac9b7" providerId="LiveId" clId="{A2CC0ECF-66DE-4520-8AB9-978BB791BB76}" dt="2018-01-27T18:57:17.774" v="85" actId="167"/>
            <ac:grpSpMkLst>
              <pc:docMk/>
              <pc:sldMasterMk cId="0" sldId="2147483726"/>
              <pc:sldLayoutMk cId="0" sldId="2147483732"/>
              <ac:grpSpMk id="7" creationId="{43B32C9F-6405-45A9-8E0F-9A9091867602}"/>
            </ac:grpSpMkLst>
          </pc:grpChg>
          <pc:picChg chg="add ord">
            <ac:chgData name="Travis Duncan" userId="585c8b645b8ac9b7" providerId="LiveId" clId="{A2CC0ECF-66DE-4520-8AB9-978BB791BB76}" dt="2018-01-27T18:57:17.774" v="85" actId="167"/>
            <ac:picMkLst>
              <pc:docMk/>
              <pc:sldMasterMk cId="0" sldId="2147483726"/>
              <pc:sldLayoutMk cId="0" sldId="2147483732"/>
              <ac:picMk id="6" creationId="{532D8D71-AA8E-47FF-9C00-4E1EC4EA6667}"/>
            </ac:picMkLst>
          </pc:picChg>
        </pc:sldLayoutChg>
        <pc:sldLayoutChg chg="addSp modSp">
          <pc:chgData name="Travis Duncan" userId="585c8b645b8ac9b7" providerId="LiveId" clId="{A2CC0ECF-66DE-4520-8AB9-978BB791BB76}" dt="2018-01-27T18:57:24.217" v="86" actId="167"/>
          <pc:sldLayoutMkLst>
            <pc:docMk/>
            <pc:sldMasterMk cId="0" sldId="2147483726"/>
            <pc:sldLayoutMk cId="0" sldId="2147483733"/>
          </pc:sldLayoutMkLst>
          <pc:grpChg chg="add ord">
            <ac:chgData name="Travis Duncan" userId="585c8b645b8ac9b7" providerId="LiveId" clId="{A2CC0ECF-66DE-4520-8AB9-978BB791BB76}" dt="2018-01-27T18:57:24.217" v="86" actId="167"/>
            <ac:grpSpMkLst>
              <pc:docMk/>
              <pc:sldMasterMk cId="0" sldId="2147483726"/>
              <pc:sldLayoutMk cId="0" sldId="2147483733"/>
              <ac:grpSpMk id="6" creationId="{FFFEF47E-7322-457E-A3C6-0133D64FE780}"/>
            </ac:grpSpMkLst>
          </pc:grpChg>
          <pc:picChg chg="add ord">
            <ac:chgData name="Travis Duncan" userId="585c8b645b8ac9b7" providerId="LiveId" clId="{A2CC0ECF-66DE-4520-8AB9-978BB791BB76}" dt="2018-01-27T18:57:24.217" v="86" actId="167"/>
            <ac:picMkLst>
              <pc:docMk/>
              <pc:sldMasterMk cId="0" sldId="2147483726"/>
              <pc:sldLayoutMk cId="0" sldId="2147483733"/>
              <ac:picMk id="5" creationId="{3554F86F-2F00-4434-A7F3-DAA2C66DF710}"/>
            </ac:picMkLst>
          </pc:picChg>
        </pc:sldLayoutChg>
        <pc:sldLayoutChg chg="addSp modSp">
          <pc:chgData name="Travis Duncan" userId="585c8b645b8ac9b7" providerId="LiveId" clId="{A2CC0ECF-66DE-4520-8AB9-978BB791BB76}" dt="2018-01-27T19:18:15.519" v="264" actId="1036"/>
          <pc:sldLayoutMkLst>
            <pc:docMk/>
            <pc:sldMasterMk cId="0" sldId="2147483726"/>
            <pc:sldLayoutMk cId="0" sldId="2147483734"/>
          </pc:sldLayoutMkLst>
          <pc:spChg chg="mod">
            <ac:chgData name="Travis Duncan" userId="585c8b645b8ac9b7" providerId="LiveId" clId="{A2CC0ECF-66DE-4520-8AB9-978BB791BB76}" dt="2018-01-27T19:18:15.519" v="264" actId="1036"/>
            <ac:spMkLst>
              <pc:docMk/>
              <pc:sldMasterMk cId="0" sldId="2147483726"/>
              <pc:sldLayoutMk cId="0" sldId="2147483734"/>
              <ac:spMk id="2" creationId="{00000000-0000-0000-0000-000000000000}"/>
            </ac:spMkLst>
          </pc:spChg>
          <pc:grpChg chg="add ord">
            <ac:chgData name="Travis Duncan" userId="585c8b645b8ac9b7" providerId="LiveId" clId="{A2CC0ECF-66DE-4520-8AB9-978BB791BB76}" dt="2018-01-27T18:57:28.989" v="87" actId="167"/>
            <ac:grpSpMkLst>
              <pc:docMk/>
              <pc:sldMasterMk cId="0" sldId="2147483726"/>
              <pc:sldLayoutMk cId="0" sldId="2147483734"/>
              <ac:grpSpMk id="9" creationId="{0F6A9EB7-7774-4F02-9B09-A66A9A3DDA16}"/>
            </ac:grpSpMkLst>
          </pc:grpChg>
          <pc:picChg chg="add ord">
            <ac:chgData name="Travis Duncan" userId="585c8b645b8ac9b7" providerId="LiveId" clId="{A2CC0ECF-66DE-4520-8AB9-978BB791BB76}" dt="2018-01-27T18:57:28.989" v="87" actId="167"/>
            <ac:picMkLst>
              <pc:docMk/>
              <pc:sldMasterMk cId="0" sldId="2147483726"/>
              <pc:sldLayoutMk cId="0" sldId="2147483734"/>
              <ac:picMk id="8" creationId="{11848F0E-16CA-4499-95AC-F8F8B42D2890}"/>
            </ac:picMkLst>
          </pc:picChg>
        </pc:sldLayoutChg>
        <pc:sldLayoutChg chg="addSp modSp">
          <pc:chgData name="Travis Duncan" userId="585c8b645b8ac9b7" providerId="LiveId" clId="{A2CC0ECF-66DE-4520-8AB9-978BB791BB76}" dt="2018-01-27T19:18:19.029" v="265" actId="1036"/>
          <pc:sldLayoutMkLst>
            <pc:docMk/>
            <pc:sldMasterMk cId="0" sldId="2147483726"/>
            <pc:sldLayoutMk cId="0" sldId="2147483735"/>
          </pc:sldLayoutMkLst>
          <pc:spChg chg="mod">
            <ac:chgData name="Travis Duncan" userId="585c8b645b8ac9b7" providerId="LiveId" clId="{A2CC0ECF-66DE-4520-8AB9-978BB791BB76}" dt="2018-01-27T19:18:19.029" v="265" actId="1036"/>
            <ac:spMkLst>
              <pc:docMk/>
              <pc:sldMasterMk cId="0" sldId="2147483726"/>
              <pc:sldLayoutMk cId="0" sldId="2147483735"/>
              <ac:spMk id="2" creationId="{00000000-0000-0000-0000-000000000000}"/>
            </ac:spMkLst>
          </pc:spChg>
          <pc:grpChg chg="add mod ord">
            <ac:chgData name="Travis Duncan" userId="585c8b645b8ac9b7" providerId="LiveId" clId="{A2CC0ECF-66DE-4520-8AB9-978BB791BB76}" dt="2018-01-27T18:57:37.044" v="90" actId="167"/>
            <ac:grpSpMkLst>
              <pc:docMk/>
              <pc:sldMasterMk cId="0" sldId="2147483726"/>
              <pc:sldLayoutMk cId="0" sldId="2147483735"/>
              <ac:grpSpMk id="9" creationId="{CE0AC1EB-F9F8-40F0-8DB7-A2765A46E160}"/>
            </ac:grpSpMkLst>
          </pc:grpChg>
          <pc:picChg chg="add mod ord">
            <ac:chgData name="Travis Duncan" userId="585c8b645b8ac9b7" providerId="LiveId" clId="{A2CC0ECF-66DE-4520-8AB9-978BB791BB76}" dt="2018-01-27T18:57:37.044" v="90" actId="167"/>
            <ac:picMkLst>
              <pc:docMk/>
              <pc:sldMasterMk cId="0" sldId="2147483726"/>
              <pc:sldLayoutMk cId="0" sldId="2147483735"/>
              <ac:picMk id="8" creationId="{2DB41B77-826C-4A32-A18F-4EB4EAD91901}"/>
            </ac:picMkLst>
          </pc:picChg>
        </pc:sldLayoutChg>
      </pc:sldMasterChg>
    </pc:docChg>
  </pc:docChgLst>
  <pc:docChgLst>
    <pc:chgData name="Travis Duncan" userId="585c8b645b8ac9b7" providerId="LiveId" clId="{8DC00EE9-5840-47D8-9CA6-19BA0F4BCC74}"/>
    <pc:docChg chg="undo custSel addSld delSld modSld sldOrd modMainMaster">
      <pc:chgData name="Travis Duncan" userId="585c8b645b8ac9b7" providerId="LiveId" clId="{8DC00EE9-5840-47D8-9CA6-19BA0F4BCC74}" dt="2018-03-08T01:44:05.701" v="2511" actId="20577"/>
      <pc:docMkLst>
        <pc:docMk/>
      </pc:docMkLst>
      <pc:sldChg chg="modSp">
        <pc:chgData name="Travis Duncan" userId="585c8b645b8ac9b7" providerId="LiveId" clId="{8DC00EE9-5840-47D8-9CA6-19BA0F4BCC74}" dt="2018-03-08T00:56:35.351" v="690" actId="20577"/>
        <pc:sldMkLst>
          <pc:docMk/>
          <pc:sldMk cId="0" sldId="256"/>
        </pc:sldMkLst>
        <pc:spChg chg="mod">
          <ac:chgData name="Travis Duncan" userId="585c8b645b8ac9b7" providerId="LiveId" clId="{8DC00EE9-5840-47D8-9CA6-19BA0F4BCC74}" dt="2018-03-07T00:50:54.276" v="491" actId="1036"/>
          <ac:spMkLst>
            <pc:docMk/>
            <pc:sldMk cId="0" sldId="256"/>
            <ac:spMk id="9" creationId="{4A860C6D-53D1-412C-A5CE-DC27B9A247EF}"/>
          </ac:spMkLst>
        </pc:spChg>
        <pc:spChg chg="mod">
          <ac:chgData name="Travis Duncan" userId="585c8b645b8ac9b7" providerId="LiveId" clId="{8DC00EE9-5840-47D8-9CA6-19BA0F4BCC74}" dt="2018-03-08T00:56:35.351" v="690" actId="20577"/>
          <ac:spMkLst>
            <pc:docMk/>
            <pc:sldMk cId="0" sldId="256"/>
            <ac:spMk id="11" creationId="{00000000-0000-0000-0000-000000000000}"/>
          </ac:spMkLst>
        </pc:spChg>
        <pc:spChg chg="mod">
          <ac:chgData name="Travis Duncan" userId="585c8b645b8ac9b7" providerId="LiveId" clId="{8DC00EE9-5840-47D8-9CA6-19BA0F4BCC74}" dt="2018-03-07T00:49:32.655" v="386" actId="1037"/>
          <ac:spMkLst>
            <pc:docMk/>
            <pc:sldMk cId="0" sldId="256"/>
            <ac:spMk id="12" creationId="{00000000-0000-0000-0000-000000000000}"/>
          </ac:spMkLst>
        </pc:spChg>
        <pc:spChg chg="mod">
          <ac:chgData name="Travis Duncan" userId="585c8b645b8ac9b7" providerId="LiveId" clId="{8DC00EE9-5840-47D8-9CA6-19BA0F4BCC74}" dt="2018-03-07T00:51:05.224" v="495" actId="20577"/>
          <ac:spMkLst>
            <pc:docMk/>
            <pc:sldMk cId="0" sldId="256"/>
            <ac:spMk id="13" creationId="{00000000-0000-0000-0000-000000000000}"/>
          </ac:spMkLst>
        </pc:spChg>
        <pc:grpChg chg="mod">
          <ac:chgData name="Travis Duncan" userId="585c8b645b8ac9b7" providerId="LiveId" clId="{8DC00EE9-5840-47D8-9CA6-19BA0F4BCC74}" dt="2018-03-07T00:49:32.655" v="386" actId="1037"/>
          <ac:grpSpMkLst>
            <pc:docMk/>
            <pc:sldMk cId="0" sldId="256"/>
            <ac:grpSpMk id="14" creationId="{00000000-0000-0000-0000-000000000000}"/>
          </ac:grpSpMkLst>
        </pc:grpChg>
        <pc:cxnChg chg="mod">
          <ac:chgData name="Travis Duncan" userId="585c8b645b8ac9b7" providerId="LiveId" clId="{8DC00EE9-5840-47D8-9CA6-19BA0F4BCC74}" dt="2018-03-07T00:49:32.655" v="386" actId="1037"/>
          <ac:cxnSpMkLst>
            <pc:docMk/>
            <pc:sldMk cId="0" sldId="256"/>
            <ac:cxnSpMk id="15" creationId="{00000000-0000-0000-0000-000000000000}"/>
          </ac:cxnSpMkLst>
        </pc:cxnChg>
        <pc:cxnChg chg="mod">
          <ac:chgData name="Travis Duncan" userId="585c8b645b8ac9b7" providerId="LiveId" clId="{8DC00EE9-5840-47D8-9CA6-19BA0F4BCC74}" dt="2018-03-07T00:49:32.655" v="386" actId="1037"/>
          <ac:cxnSpMkLst>
            <pc:docMk/>
            <pc:sldMk cId="0" sldId="256"/>
            <ac:cxnSpMk id="17" creationId="{00000000-0000-0000-0000-000000000000}"/>
          </ac:cxnSpMkLst>
        </pc:cxnChg>
      </pc:sldChg>
      <pc:sldChg chg="addSp delSp modSp">
        <pc:chgData name="Travis Duncan" userId="585c8b645b8ac9b7" providerId="LiveId" clId="{8DC00EE9-5840-47D8-9CA6-19BA0F4BCC74}" dt="2018-03-08T01:16:12.285" v="1411" actId="6549"/>
        <pc:sldMkLst>
          <pc:docMk/>
          <pc:sldMk cId="0" sldId="258"/>
        </pc:sldMkLst>
        <pc:spChg chg="mod">
          <ac:chgData name="Travis Duncan" userId="585c8b645b8ac9b7" providerId="LiveId" clId="{8DC00EE9-5840-47D8-9CA6-19BA0F4BCC74}" dt="2018-03-08T01:16:12.285" v="1411" actId="6549"/>
          <ac:spMkLst>
            <pc:docMk/>
            <pc:sldMk cId="0" sldId="258"/>
            <ac:spMk id="2" creationId="{00000000-0000-0000-0000-000000000000}"/>
          </ac:spMkLst>
        </pc:spChg>
        <pc:spChg chg="del">
          <ac:chgData name="Travis Duncan" userId="585c8b645b8ac9b7" providerId="LiveId" clId="{8DC00EE9-5840-47D8-9CA6-19BA0F4BCC74}" dt="2018-03-07T00:55:15.688" v="500" actId="478"/>
          <ac:spMkLst>
            <pc:docMk/>
            <pc:sldMk cId="0" sldId="258"/>
            <ac:spMk id="3" creationId="{00000000-0000-0000-0000-000000000000}"/>
          </ac:spMkLst>
        </pc:spChg>
        <pc:spChg chg="del">
          <ac:chgData name="Travis Duncan" userId="585c8b645b8ac9b7" providerId="LiveId" clId="{8DC00EE9-5840-47D8-9CA6-19BA0F4BCC74}" dt="2018-03-07T00:58:46.244" v="513" actId="478"/>
          <ac:spMkLst>
            <pc:docMk/>
            <pc:sldMk cId="0" sldId="258"/>
            <ac:spMk id="9" creationId="{00000000-0000-0000-0000-000000000000}"/>
          </ac:spMkLst>
        </pc:spChg>
        <pc:spChg chg="del">
          <ac:chgData name="Travis Duncan" userId="585c8b645b8ac9b7" providerId="LiveId" clId="{8DC00EE9-5840-47D8-9CA6-19BA0F4BCC74}" dt="2018-03-07T00:56:49.659" v="505" actId="478"/>
          <ac:spMkLst>
            <pc:docMk/>
            <pc:sldMk cId="0" sldId="258"/>
            <ac:spMk id="10" creationId="{00000000-0000-0000-0000-000000000000}"/>
          </ac:spMkLst>
        </pc:spChg>
        <pc:spChg chg="add mod">
          <ac:chgData name="Travis Duncan" userId="585c8b645b8ac9b7" providerId="LiveId" clId="{8DC00EE9-5840-47D8-9CA6-19BA0F4BCC74}" dt="2018-03-08T01:15:02.506" v="1397" actId="1076"/>
          <ac:spMkLst>
            <pc:docMk/>
            <pc:sldMk cId="0" sldId="258"/>
            <ac:spMk id="12" creationId="{3E327316-A3B3-4201-85EE-BA5A84DEEA17}"/>
          </ac:spMkLst>
        </pc:spChg>
        <pc:picChg chg="add mod ord">
          <ac:chgData name="Travis Duncan" userId="585c8b645b8ac9b7" providerId="LiveId" clId="{8DC00EE9-5840-47D8-9CA6-19BA0F4BCC74}" dt="2018-03-07T00:57:33.008" v="508" actId="14861"/>
          <ac:picMkLst>
            <pc:docMk/>
            <pc:sldMk cId="0" sldId="258"/>
            <ac:picMk id="5" creationId="{E3C2E7C6-465D-43EA-BFC2-A226C5BBC5B5}"/>
          </ac:picMkLst>
        </pc:picChg>
        <pc:picChg chg="add mod ord">
          <ac:chgData name="Travis Duncan" userId="585c8b645b8ac9b7" providerId="LiveId" clId="{8DC00EE9-5840-47D8-9CA6-19BA0F4BCC74}" dt="2018-03-07T00:57:33.008" v="508" actId="14861"/>
          <ac:picMkLst>
            <pc:docMk/>
            <pc:sldMk cId="0" sldId="258"/>
            <ac:picMk id="7" creationId="{918CB689-AE43-4F29-BAD6-FC51118AB7B7}"/>
          </ac:picMkLst>
        </pc:picChg>
        <pc:picChg chg="add mod ord">
          <ac:chgData name="Travis Duncan" userId="585c8b645b8ac9b7" providerId="LiveId" clId="{8DC00EE9-5840-47D8-9CA6-19BA0F4BCC74}" dt="2018-03-07T00:59:24.389" v="518" actId="692"/>
          <ac:picMkLst>
            <pc:docMk/>
            <pc:sldMk cId="0" sldId="258"/>
            <ac:picMk id="11" creationId="{9E47F8B9-7AAF-4073-82B4-0D677AB0D49D}"/>
          </ac:picMkLst>
        </pc:picChg>
      </pc:sldChg>
      <pc:sldChg chg="addSp delSp modSp">
        <pc:chgData name="Travis Duncan" userId="585c8b645b8ac9b7" providerId="LiveId" clId="{8DC00EE9-5840-47D8-9CA6-19BA0F4BCC74}" dt="2018-03-08T01:44:05.701" v="2511" actId="20577"/>
        <pc:sldMkLst>
          <pc:docMk/>
          <pc:sldMk cId="0" sldId="259"/>
        </pc:sldMkLst>
        <pc:spChg chg="mod">
          <ac:chgData name="Travis Duncan" userId="585c8b645b8ac9b7" providerId="LiveId" clId="{8DC00EE9-5840-47D8-9CA6-19BA0F4BCC74}" dt="2018-03-08T01:29:20.589" v="2080" actId="20577"/>
          <ac:spMkLst>
            <pc:docMk/>
            <pc:sldMk cId="0" sldId="259"/>
            <ac:spMk id="2" creationId="{00000000-0000-0000-0000-000000000000}"/>
          </ac:spMkLst>
        </pc:spChg>
        <pc:spChg chg="del">
          <ac:chgData name="Travis Duncan" userId="585c8b645b8ac9b7" providerId="LiveId" clId="{8DC00EE9-5840-47D8-9CA6-19BA0F4BCC74}" dt="2018-03-07T01:05:13.094" v="596" actId="478"/>
          <ac:spMkLst>
            <pc:docMk/>
            <pc:sldMk cId="0" sldId="259"/>
            <ac:spMk id="10" creationId="{00000000-0000-0000-0000-000000000000}"/>
          </ac:spMkLst>
        </pc:spChg>
        <pc:spChg chg="del">
          <ac:chgData name="Travis Duncan" userId="585c8b645b8ac9b7" providerId="LiveId" clId="{8DC00EE9-5840-47D8-9CA6-19BA0F4BCC74}" dt="2018-03-07T01:04:01.290" v="553" actId="478"/>
          <ac:spMkLst>
            <pc:docMk/>
            <pc:sldMk cId="0" sldId="259"/>
            <ac:spMk id="11" creationId="{00000000-0000-0000-0000-000000000000}"/>
          </ac:spMkLst>
        </pc:spChg>
        <pc:spChg chg="del">
          <ac:chgData name="Travis Duncan" userId="585c8b645b8ac9b7" providerId="LiveId" clId="{8DC00EE9-5840-47D8-9CA6-19BA0F4BCC74}" dt="2018-03-07T01:05:13.106" v="597" actId="478"/>
          <ac:spMkLst>
            <pc:docMk/>
            <pc:sldMk cId="0" sldId="259"/>
            <ac:spMk id="12" creationId="{00000000-0000-0000-0000-000000000000}"/>
          </ac:spMkLst>
        </pc:spChg>
        <pc:spChg chg="add mod">
          <ac:chgData name="Travis Duncan" userId="585c8b645b8ac9b7" providerId="LiveId" clId="{8DC00EE9-5840-47D8-9CA6-19BA0F4BCC74}" dt="2018-03-08T01:44:05.701" v="2511" actId="20577"/>
          <ac:spMkLst>
            <pc:docMk/>
            <pc:sldMk cId="0" sldId="259"/>
            <ac:spMk id="13" creationId="{DA43CDD7-B313-4B17-9EEC-A9C90D46BDD6}"/>
          </ac:spMkLst>
        </pc:spChg>
        <pc:picChg chg="add mod">
          <ac:chgData name="Travis Duncan" userId="585c8b645b8ac9b7" providerId="LiveId" clId="{8DC00EE9-5840-47D8-9CA6-19BA0F4BCC74}" dt="2018-03-08T01:27:22.705" v="1965" actId="1037"/>
          <ac:picMkLst>
            <pc:docMk/>
            <pc:sldMk cId="0" sldId="259"/>
            <ac:picMk id="4" creationId="{E8189994-FFB0-4B21-BCB4-6086A911DA97}"/>
          </ac:picMkLst>
        </pc:picChg>
        <pc:picChg chg="add del mod modCrop">
          <ac:chgData name="Travis Duncan" userId="585c8b645b8ac9b7" providerId="LiveId" clId="{8DC00EE9-5840-47D8-9CA6-19BA0F4BCC74}" dt="2018-03-08T01:21:09.887" v="1825" actId="478"/>
          <ac:picMkLst>
            <pc:docMk/>
            <pc:sldMk cId="0" sldId="259"/>
            <ac:picMk id="6" creationId="{3614CC95-4041-4C63-96DA-7D9E5935914F}"/>
          </ac:picMkLst>
        </pc:picChg>
        <pc:picChg chg="add del mod modCrop">
          <ac:chgData name="Travis Duncan" userId="585c8b645b8ac9b7" providerId="LiveId" clId="{8DC00EE9-5840-47D8-9CA6-19BA0F4BCC74}" dt="2018-03-08T01:21:10.342" v="1826" actId="478"/>
          <ac:picMkLst>
            <pc:docMk/>
            <pc:sldMk cId="0" sldId="259"/>
            <ac:picMk id="8" creationId="{06BE5692-A6F0-461C-A2D8-B894CC29B2E3}"/>
          </ac:picMkLst>
        </pc:picChg>
        <pc:picChg chg="add mod">
          <ac:chgData name="Travis Duncan" userId="585c8b645b8ac9b7" providerId="LiveId" clId="{8DC00EE9-5840-47D8-9CA6-19BA0F4BCC74}" dt="2018-03-08T01:27:22.705" v="1965" actId="1037"/>
          <ac:picMkLst>
            <pc:docMk/>
            <pc:sldMk cId="0" sldId="259"/>
            <ac:picMk id="14" creationId="{11AB3BFD-C741-43AD-A915-9809FE149B25}"/>
          </ac:picMkLst>
        </pc:picChg>
        <pc:picChg chg="add mod">
          <ac:chgData name="Travis Duncan" userId="585c8b645b8ac9b7" providerId="LiveId" clId="{8DC00EE9-5840-47D8-9CA6-19BA0F4BCC74}" dt="2018-03-08T01:27:22.705" v="1965" actId="1037"/>
          <ac:picMkLst>
            <pc:docMk/>
            <pc:sldMk cId="0" sldId="259"/>
            <ac:picMk id="16" creationId="{C55E6498-55E3-49B5-B2DF-9984616DAB36}"/>
          </ac:picMkLst>
        </pc:picChg>
      </pc:sldChg>
      <pc:sldChg chg="addSp delSp modSp add ord">
        <pc:chgData name="Travis Duncan" userId="585c8b645b8ac9b7" providerId="LiveId" clId="{8DC00EE9-5840-47D8-9CA6-19BA0F4BCC74}" dt="2018-03-08T01:29:07.489" v="2068" actId="20577"/>
        <pc:sldMkLst>
          <pc:docMk/>
          <pc:sldMk cId="3656136708" sldId="260"/>
        </pc:sldMkLst>
        <pc:spChg chg="mod">
          <ac:chgData name="Travis Duncan" userId="585c8b645b8ac9b7" providerId="LiveId" clId="{8DC00EE9-5840-47D8-9CA6-19BA0F4BCC74}" dt="2018-03-08T01:28:42.464" v="2067" actId="20577"/>
          <ac:spMkLst>
            <pc:docMk/>
            <pc:sldMk cId="3656136708" sldId="260"/>
            <ac:spMk id="2" creationId="{00000000-0000-0000-0000-000000000000}"/>
          </ac:spMkLst>
        </pc:spChg>
        <pc:spChg chg="del">
          <ac:chgData name="Travis Duncan" userId="585c8b645b8ac9b7" providerId="LiveId" clId="{8DC00EE9-5840-47D8-9CA6-19BA0F4BCC74}" dt="2018-03-07T01:05:09.719" v="594" actId="478"/>
          <ac:spMkLst>
            <pc:docMk/>
            <pc:sldMk cId="3656136708" sldId="260"/>
            <ac:spMk id="10" creationId="{00000000-0000-0000-0000-000000000000}"/>
          </ac:spMkLst>
        </pc:spChg>
        <pc:spChg chg="del">
          <ac:chgData name="Travis Duncan" userId="585c8b645b8ac9b7" providerId="LiveId" clId="{8DC00EE9-5840-47D8-9CA6-19BA0F4BCC74}" dt="2018-03-07T01:05:10.739" v="595" actId="478"/>
          <ac:spMkLst>
            <pc:docMk/>
            <pc:sldMk cId="3656136708" sldId="260"/>
            <ac:spMk id="12" creationId="{00000000-0000-0000-0000-000000000000}"/>
          </ac:spMkLst>
        </pc:spChg>
        <pc:spChg chg="add del mod">
          <ac:chgData name="Travis Duncan" userId="585c8b645b8ac9b7" providerId="LiveId" clId="{8DC00EE9-5840-47D8-9CA6-19BA0F4BCC74}" dt="2018-03-08T01:09:21.683" v="1020" actId="478"/>
          <ac:spMkLst>
            <pc:docMk/>
            <pc:sldMk cId="3656136708" sldId="260"/>
            <ac:spMk id="14" creationId="{096A08F7-A739-46FE-A478-BC6F64549EEA}"/>
          </ac:spMkLst>
        </pc:spChg>
        <pc:spChg chg="add del mod">
          <ac:chgData name="Travis Duncan" userId="585c8b645b8ac9b7" providerId="LiveId" clId="{8DC00EE9-5840-47D8-9CA6-19BA0F4BCC74}" dt="2018-03-08T01:09:35.652" v="1022" actId="478"/>
          <ac:spMkLst>
            <pc:docMk/>
            <pc:sldMk cId="3656136708" sldId="260"/>
            <ac:spMk id="15" creationId="{A659D1A1-CC5B-42E6-8D79-9E06315C6A75}"/>
          </ac:spMkLst>
        </pc:spChg>
        <pc:spChg chg="add del mod">
          <ac:chgData name="Travis Duncan" userId="585c8b645b8ac9b7" providerId="LiveId" clId="{8DC00EE9-5840-47D8-9CA6-19BA0F4BCC74}" dt="2018-03-08T01:10:12.184" v="1033" actId="478"/>
          <ac:spMkLst>
            <pc:docMk/>
            <pc:sldMk cId="3656136708" sldId="260"/>
            <ac:spMk id="16" creationId="{82156743-5580-486B-A5A6-68CB7EC4F2D9}"/>
          </ac:spMkLst>
        </pc:spChg>
        <pc:spChg chg="add mod">
          <ac:chgData name="Travis Duncan" userId="585c8b645b8ac9b7" providerId="LiveId" clId="{8DC00EE9-5840-47D8-9CA6-19BA0F4BCC74}" dt="2018-03-08T01:22:09.474" v="1930" actId="20577"/>
          <ac:spMkLst>
            <pc:docMk/>
            <pc:sldMk cId="3656136708" sldId="260"/>
            <ac:spMk id="17" creationId="{6221F1F9-9D85-4C16-8F82-AB469ED972C7}"/>
          </ac:spMkLst>
        </pc:spChg>
        <pc:picChg chg="del">
          <ac:chgData name="Travis Duncan" userId="585c8b645b8ac9b7" providerId="LiveId" clId="{8DC00EE9-5840-47D8-9CA6-19BA0F4BCC74}" dt="2018-03-07T01:05:09.020" v="593" actId="478"/>
          <ac:picMkLst>
            <pc:docMk/>
            <pc:sldMk cId="3656136708" sldId="260"/>
            <ac:picMk id="4" creationId="{E8189994-FFB0-4B21-BCB4-6086A911DA97}"/>
          </ac:picMkLst>
        </pc:picChg>
        <pc:picChg chg="add mod">
          <ac:chgData name="Travis Duncan" userId="585c8b645b8ac9b7" providerId="LiveId" clId="{8DC00EE9-5840-47D8-9CA6-19BA0F4BCC74}" dt="2018-03-07T01:12:00.506" v="660" actId="1036"/>
          <ac:picMkLst>
            <pc:docMk/>
            <pc:sldMk cId="3656136708" sldId="260"/>
            <ac:picMk id="5" creationId="{10F3B65E-A30F-4B3E-8AB6-71A638AC1DF4}"/>
          </ac:picMkLst>
        </pc:picChg>
        <pc:picChg chg="add del mod modCrop">
          <ac:chgData name="Travis Duncan" userId="585c8b645b8ac9b7" providerId="LiveId" clId="{8DC00EE9-5840-47D8-9CA6-19BA0F4BCC74}" dt="2018-03-07T01:10:36.404" v="620" actId="478"/>
          <ac:picMkLst>
            <pc:docMk/>
            <pc:sldMk cId="3656136708" sldId="260"/>
            <ac:picMk id="7" creationId="{BAE2C0A3-7650-4BF5-8D30-6E406A2C9EA9}"/>
          </ac:picMkLst>
        </pc:picChg>
        <pc:picChg chg="add mod ord">
          <ac:chgData name="Travis Duncan" userId="585c8b645b8ac9b7" providerId="LiveId" clId="{8DC00EE9-5840-47D8-9CA6-19BA0F4BCC74}" dt="2018-03-07T01:12:00.506" v="660" actId="1036"/>
          <ac:picMkLst>
            <pc:docMk/>
            <pc:sldMk cId="3656136708" sldId="260"/>
            <ac:picMk id="9" creationId="{3D0E32A3-F8D4-47FA-96C9-E4185D62536F}"/>
          </ac:picMkLst>
        </pc:picChg>
        <pc:picChg chg="add mod modCrop">
          <ac:chgData name="Travis Duncan" userId="585c8b645b8ac9b7" providerId="LiveId" clId="{8DC00EE9-5840-47D8-9CA6-19BA0F4BCC74}" dt="2018-03-07T01:12:00.506" v="660" actId="1036"/>
          <ac:picMkLst>
            <pc:docMk/>
            <pc:sldMk cId="3656136708" sldId="260"/>
            <ac:picMk id="13" creationId="{D72C1355-D510-4AFE-BA30-3E08B0C4ED85}"/>
          </ac:picMkLst>
        </pc:picChg>
      </pc:sldChg>
      <pc:sldChg chg="addSp delSp modSp add ord">
        <pc:chgData name="Travis Duncan" userId="585c8b645b8ac9b7" providerId="LiveId" clId="{8DC00EE9-5840-47D8-9CA6-19BA0F4BCC74}" dt="2018-03-08T01:41:55.792" v="2405" actId="113"/>
        <pc:sldMkLst>
          <pc:docMk/>
          <pc:sldMk cId="1244038732" sldId="261"/>
        </pc:sldMkLst>
        <pc:spChg chg="mod">
          <ac:chgData name="Travis Duncan" userId="585c8b645b8ac9b7" providerId="LiveId" clId="{8DC00EE9-5840-47D8-9CA6-19BA0F4BCC74}" dt="2018-03-08T00:57:49.432" v="706" actId="20577"/>
          <ac:spMkLst>
            <pc:docMk/>
            <pc:sldMk cId="1244038732" sldId="261"/>
            <ac:spMk id="2" creationId="{CA43A124-A6EA-4F58-A70B-785F230769F8}"/>
          </ac:spMkLst>
        </pc:spChg>
        <pc:spChg chg="add mod">
          <ac:chgData name="Travis Duncan" userId="585c8b645b8ac9b7" providerId="LiveId" clId="{8DC00EE9-5840-47D8-9CA6-19BA0F4BCC74}" dt="2018-03-08T01:05:30.218" v="928" actId="113"/>
          <ac:spMkLst>
            <pc:docMk/>
            <pc:sldMk cId="1244038732" sldId="261"/>
            <ac:spMk id="3" creationId="{39EC58B4-1FA9-463C-9FBE-4C350842CC48}"/>
          </ac:spMkLst>
        </pc:spChg>
        <pc:spChg chg="add del mod">
          <ac:chgData name="Travis Duncan" userId="585c8b645b8ac9b7" providerId="LiveId" clId="{8DC00EE9-5840-47D8-9CA6-19BA0F4BCC74}" dt="2018-03-08T00:58:06.258" v="709" actId="478"/>
          <ac:spMkLst>
            <pc:docMk/>
            <pc:sldMk cId="1244038732" sldId="261"/>
            <ac:spMk id="4" creationId="{74F524F1-0FF9-4060-844E-82A34202B8E7}"/>
          </ac:spMkLst>
        </pc:spChg>
        <pc:spChg chg="add mod">
          <ac:chgData name="Travis Duncan" userId="585c8b645b8ac9b7" providerId="LiveId" clId="{8DC00EE9-5840-47D8-9CA6-19BA0F4BCC74}" dt="2018-03-08T01:04:32.497" v="916" actId="20577"/>
          <ac:spMkLst>
            <pc:docMk/>
            <pc:sldMk cId="1244038732" sldId="261"/>
            <ac:spMk id="7" creationId="{12698D58-0BA0-47DA-B753-02F22EB2AAF4}"/>
          </ac:spMkLst>
        </pc:spChg>
        <pc:spChg chg="add mod">
          <ac:chgData name="Travis Duncan" userId="585c8b645b8ac9b7" providerId="LiveId" clId="{8DC00EE9-5840-47D8-9CA6-19BA0F4BCC74}" dt="2018-03-08T01:06:29.434" v="950" actId="113"/>
          <ac:spMkLst>
            <pc:docMk/>
            <pc:sldMk cId="1244038732" sldId="261"/>
            <ac:spMk id="8" creationId="{17E3DE57-D67F-446C-AA40-C399FE0349D0}"/>
          </ac:spMkLst>
        </pc:spChg>
        <pc:spChg chg="add del">
          <ac:chgData name="Travis Duncan" userId="585c8b645b8ac9b7" providerId="LiveId" clId="{8DC00EE9-5840-47D8-9CA6-19BA0F4BCC74}" dt="2018-03-08T01:00:59.849" v="827" actId="113"/>
          <ac:spMkLst>
            <pc:docMk/>
            <pc:sldMk cId="1244038732" sldId="261"/>
            <ac:spMk id="10" creationId="{E12FF5C6-4133-423A-A1E5-6BC5717B58D3}"/>
          </ac:spMkLst>
        </pc:spChg>
        <pc:spChg chg="add mod">
          <ac:chgData name="Travis Duncan" userId="585c8b645b8ac9b7" providerId="LiveId" clId="{8DC00EE9-5840-47D8-9CA6-19BA0F4BCC74}" dt="2018-03-08T01:41:55.792" v="2405" actId="113"/>
          <ac:spMkLst>
            <pc:docMk/>
            <pc:sldMk cId="1244038732" sldId="261"/>
            <ac:spMk id="14" creationId="{8FCC3FA8-43BA-4F16-A7C9-7B1C1C5A33AF}"/>
          </ac:spMkLst>
        </pc:spChg>
        <pc:spChg chg="add del mod">
          <ac:chgData name="Travis Duncan" userId="585c8b645b8ac9b7" providerId="LiveId" clId="{8DC00EE9-5840-47D8-9CA6-19BA0F4BCC74}" dt="2018-03-08T01:03:33.140" v="898" actId="113"/>
          <ac:spMkLst>
            <pc:docMk/>
            <pc:sldMk cId="1244038732" sldId="261"/>
            <ac:spMk id="16" creationId="{2B688E21-F49C-4BEF-88F3-38A60CF27DC6}"/>
          </ac:spMkLst>
        </pc:spChg>
        <pc:spChg chg="add del">
          <ac:chgData name="Travis Duncan" userId="585c8b645b8ac9b7" providerId="LiveId" clId="{8DC00EE9-5840-47D8-9CA6-19BA0F4BCC74}" dt="2018-03-08T01:03:26.986" v="885" actId="113"/>
          <ac:spMkLst>
            <pc:docMk/>
            <pc:sldMk cId="1244038732" sldId="261"/>
            <ac:spMk id="17" creationId="{2164F223-31DB-4371-B50C-E2496EC64D6F}"/>
          </ac:spMkLst>
        </pc:spChg>
        <pc:cxnChg chg="add mod">
          <ac:chgData name="Travis Duncan" userId="585c8b645b8ac9b7" providerId="LiveId" clId="{8DC00EE9-5840-47D8-9CA6-19BA0F4BCC74}" dt="2018-03-08T01:04:03.610" v="909" actId="1038"/>
          <ac:cxnSpMkLst>
            <pc:docMk/>
            <pc:sldMk cId="1244038732" sldId="261"/>
            <ac:cxnSpMk id="5" creationId="{BB2B904C-2228-42FA-B3BE-A9F9531A1F49}"/>
          </ac:cxnSpMkLst>
        </pc:cxnChg>
        <pc:cxnChg chg="add del mod">
          <ac:chgData name="Travis Duncan" userId="585c8b645b8ac9b7" providerId="LiveId" clId="{8DC00EE9-5840-47D8-9CA6-19BA0F4BCC74}" dt="2018-03-08T00:58:08.039" v="710" actId="478"/>
          <ac:cxnSpMkLst>
            <pc:docMk/>
            <pc:sldMk cId="1244038732" sldId="261"/>
            <ac:cxnSpMk id="6" creationId="{70044737-4D00-47A6-A6A7-F1995AEDFF57}"/>
          </ac:cxnSpMkLst>
        </pc:cxnChg>
        <pc:cxnChg chg="add mod">
          <ac:chgData name="Travis Duncan" userId="585c8b645b8ac9b7" providerId="LiveId" clId="{8DC00EE9-5840-47D8-9CA6-19BA0F4BCC74}" dt="2018-03-08T01:04:03.610" v="909" actId="1038"/>
          <ac:cxnSpMkLst>
            <pc:docMk/>
            <pc:sldMk cId="1244038732" sldId="261"/>
            <ac:cxnSpMk id="9" creationId="{0D1F9C50-F206-4964-985C-513EF0374DF7}"/>
          </ac:cxnSpMkLst>
        </pc:cxnChg>
        <pc:cxnChg chg="add del">
          <ac:chgData name="Travis Duncan" userId="585c8b645b8ac9b7" providerId="LiveId" clId="{8DC00EE9-5840-47D8-9CA6-19BA0F4BCC74}" dt="2018-03-08T01:00:59.849" v="827" actId="113"/>
          <ac:cxnSpMkLst>
            <pc:docMk/>
            <pc:sldMk cId="1244038732" sldId="261"/>
            <ac:cxnSpMk id="11" creationId="{D0E208E3-E562-4D78-AF53-24D1E6A3C04E}"/>
          </ac:cxnSpMkLst>
        </pc:cxnChg>
        <pc:cxnChg chg="add mod">
          <ac:chgData name="Travis Duncan" userId="585c8b645b8ac9b7" providerId="LiveId" clId="{8DC00EE9-5840-47D8-9CA6-19BA0F4BCC74}" dt="2018-03-08T01:04:03.610" v="909" actId="1038"/>
          <ac:cxnSpMkLst>
            <pc:docMk/>
            <pc:sldMk cId="1244038732" sldId="261"/>
            <ac:cxnSpMk id="15" creationId="{B886582F-B911-46CC-8D27-009538D7C5E0}"/>
          </ac:cxnSpMkLst>
        </pc:cxnChg>
        <pc:cxnChg chg="add del mod">
          <ac:chgData name="Travis Duncan" userId="585c8b645b8ac9b7" providerId="LiveId" clId="{8DC00EE9-5840-47D8-9CA6-19BA0F4BCC74}" dt="2018-03-08T01:03:26.663" v="882" actId="113"/>
          <ac:cxnSpMkLst>
            <pc:docMk/>
            <pc:sldMk cId="1244038732" sldId="261"/>
            <ac:cxnSpMk id="18" creationId="{D170ADCD-89D9-4B12-8BFC-89566E62ECAB}"/>
          </ac:cxnSpMkLst>
        </pc:cxnChg>
      </pc:sldChg>
      <pc:sldChg chg="addSp delSp modSp add del">
        <pc:chgData name="Travis Duncan" userId="585c8b645b8ac9b7" providerId="LiveId" clId="{8DC00EE9-5840-47D8-9CA6-19BA0F4BCC74}" dt="2018-03-08T01:14:44.220" v="1394" actId="2696"/>
        <pc:sldMkLst>
          <pc:docMk/>
          <pc:sldMk cId="2137587481" sldId="262"/>
        </pc:sldMkLst>
        <pc:spChg chg="mod">
          <ac:chgData name="Travis Duncan" userId="585c8b645b8ac9b7" providerId="LiveId" clId="{8DC00EE9-5840-47D8-9CA6-19BA0F4BCC74}" dt="2018-03-08T01:08:12.511" v="981" actId="14100"/>
          <ac:spMkLst>
            <pc:docMk/>
            <pc:sldMk cId="2137587481" sldId="262"/>
            <ac:spMk id="2" creationId="{00000000-0000-0000-0000-000000000000}"/>
          </ac:spMkLst>
        </pc:spChg>
        <pc:spChg chg="add">
          <ac:chgData name="Travis Duncan" userId="585c8b645b8ac9b7" providerId="LiveId" clId="{8DC00EE9-5840-47D8-9CA6-19BA0F4BCC74}" dt="2018-03-08T01:14:06.666" v="1392" actId="2696"/>
          <ac:spMkLst>
            <pc:docMk/>
            <pc:sldMk cId="2137587481" sldId="262"/>
            <ac:spMk id="8" creationId="{6A805D40-99AB-4D78-9B10-0A91F95B90CA}"/>
          </ac:spMkLst>
        </pc:spChg>
        <pc:picChg chg="del">
          <ac:chgData name="Travis Duncan" userId="585c8b645b8ac9b7" providerId="LiveId" clId="{8DC00EE9-5840-47D8-9CA6-19BA0F4BCC74}" dt="2018-03-08T01:10:36.632" v="1034" actId="478"/>
          <ac:picMkLst>
            <pc:docMk/>
            <pc:sldMk cId="2137587481" sldId="262"/>
            <ac:picMk id="5" creationId="{E3C2E7C6-465D-43EA-BFC2-A226C5BBC5B5}"/>
          </ac:picMkLst>
        </pc:picChg>
        <pc:picChg chg="del">
          <ac:chgData name="Travis Duncan" userId="585c8b645b8ac9b7" providerId="LiveId" clId="{8DC00EE9-5840-47D8-9CA6-19BA0F4BCC74}" dt="2018-03-08T01:10:36.654" v="1035" actId="478"/>
          <ac:picMkLst>
            <pc:docMk/>
            <pc:sldMk cId="2137587481" sldId="262"/>
            <ac:picMk id="7" creationId="{918CB689-AE43-4F29-BAD6-FC51118AB7B7}"/>
          </ac:picMkLst>
        </pc:picChg>
        <pc:picChg chg="del">
          <ac:chgData name="Travis Duncan" userId="585c8b645b8ac9b7" providerId="LiveId" clId="{8DC00EE9-5840-47D8-9CA6-19BA0F4BCC74}" dt="2018-03-08T01:10:37.680" v="1036" actId="478"/>
          <ac:picMkLst>
            <pc:docMk/>
            <pc:sldMk cId="2137587481" sldId="262"/>
            <ac:picMk id="11" creationId="{9E47F8B9-7AAF-4073-82B4-0D677AB0D49D}"/>
          </ac:picMkLst>
        </pc:picChg>
        <pc:cxnChg chg="add del">
          <ac:chgData name="Travis Duncan" userId="585c8b645b8ac9b7" providerId="LiveId" clId="{8DC00EE9-5840-47D8-9CA6-19BA0F4BCC74}" dt="2018-03-08T01:14:01.093" v="1391" actId="2696"/>
          <ac:cxnSpMkLst>
            <pc:docMk/>
            <pc:sldMk cId="2137587481" sldId="262"/>
            <ac:cxnSpMk id="6" creationId="{D5B7B3BD-8121-454D-B59A-C88F254A3436}"/>
          </ac:cxnSpMkLst>
        </pc:cxnChg>
      </pc:sldChg>
      <pc:sldChg chg="addSp delSp modSp add ord">
        <pc:chgData name="Travis Duncan" userId="585c8b645b8ac9b7" providerId="LiveId" clId="{8DC00EE9-5840-47D8-9CA6-19BA0F4BCC74}" dt="2018-03-08T01:43:37.937" v="2507" actId="20577"/>
        <pc:sldMkLst>
          <pc:docMk/>
          <pc:sldMk cId="2623210098" sldId="263"/>
        </pc:sldMkLst>
        <pc:spChg chg="mod">
          <ac:chgData name="Travis Duncan" userId="585c8b645b8ac9b7" providerId="LiveId" clId="{8DC00EE9-5840-47D8-9CA6-19BA0F4BCC74}" dt="2018-03-08T01:38:24.223" v="2351" actId="6549"/>
          <ac:spMkLst>
            <pc:docMk/>
            <pc:sldMk cId="2623210098" sldId="263"/>
            <ac:spMk id="2" creationId="{00000000-0000-0000-0000-000000000000}"/>
          </ac:spMkLst>
        </pc:spChg>
        <pc:spChg chg="add mod">
          <ac:chgData name="Travis Duncan" userId="585c8b645b8ac9b7" providerId="LiveId" clId="{8DC00EE9-5840-47D8-9CA6-19BA0F4BCC74}" dt="2018-03-08T01:43:37.937" v="2507" actId="20577"/>
          <ac:spMkLst>
            <pc:docMk/>
            <pc:sldMk cId="2623210098" sldId="263"/>
            <ac:spMk id="7" creationId="{4597DCA3-D101-4FB8-95DA-795234A72B01}"/>
          </ac:spMkLst>
        </pc:spChg>
        <pc:picChg chg="del">
          <ac:chgData name="Travis Duncan" userId="585c8b645b8ac9b7" providerId="LiveId" clId="{8DC00EE9-5840-47D8-9CA6-19BA0F4BCC74}" dt="2018-03-08T01:21:12.376" v="1827" actId="478"/>
          <ac:picMkLst>
            <pc:docMk/>
            <pc:sldMk cId="2623210098" sldId="263"/>
            <ac:picMk id="4" creationId="{E8189994-FFB0-4B21-BCB4-6086A911DA97}"/>
          </ac:picMkLst>
        </pc:picChg>
        <pc:picChg chg="add mod ord modCrop">
          <ac:chgData name="Travis Duncan" userId="585c8b645b8ac9b7" providerId="LiveId" clId="{8DC00EE9-5840-47D8-9CA6-19BA0F4BCC74}" dt="2018-03-08T01:42:38.288" v="2420" actId="1038"/>
          <ac:picMkLst>
            <pc:docMk/>
            <pc:sldMk cId="2623210098" sldId="263"/>
            <ac:picMk id="5" creationId="{16A4631B-51DD-446A-AC97-C02AFE93B3BF}"/>
          </ac:picMkLst>
        </pc:picChg>
        <pc:picChg chg="del">
          <ac:chgData name="Travis Duncan" userId="585c8b645b8ac9b7" providerId="LiveId" clId="{8DC00EE9-5840-47D8-9CA6-19BA0F4BCC74}" dt="2018-03-08T01:36:37.483" v="2316" actId="478"/>
          <ac:picMkLst>
            <pc:docMk/>
            <pc:sldMk cId="2623210098" sldId="263"/>
            <ac:picMk id="6" creationId="{3614CC95-4041-4C63-96DA-7D9E5935914F}"/>
          </ac:picMkLst>
        </pc:picChg>
        <pc:picChg chg="del">
          <ac:chgData name="Travis Duncan" userId="585c8b645b8ac9b7" providerId="LiveId" clId="{8DC00EE9-5840-47D8-9CA6-19BA0F4BCC74}" dt="2018-03-08T01:36:38.352" v="2317" actId="478"/>
          <ac:picMkLst>
            <pc:docMk/>
            <pc:sldMk cId="2623210098" sldId="263"/>
            <ac:picMk id="8" creationId="{06BE5692-A6F0-461C-A2D8-B894CC29B2E3}"/>
          </ac:picMkLst>
        </pc:picChg>
        <pc:picChg chg="add mod ord modCrop">
          <ac:chgData name="Travis Duncan" userId="585c8b645b8ac9b7" providerId="LiveId" clId="{8DC00EE9-5840-47D8-9CA6-19BA0F4BCC74}" dt="2018-03-08T01:42:38.288" v="2420" actId="1038"/>
          <ac:picMkLst>
            <pc:docMk/>
            <pc:sldMk cId="2623210098" sldId="263"/>
            <ac:picMk id="10" creationId="{5D437CA0-C938-4FD2-BD44-1B0E6E639946}"/>
          </ac:picMkLst>
        </pc:picChg>
        <pc:picChg chg="add mod modCrop">
          <ac:chgData name="Travis Duncan" userId="585c8b645b8ac9b7" providerId="LiveId" clId="{8DC00EE9-5840-47D8-9CA6-19BA0F4BCC74}" dt="2018-03-08T01:42:38.288" v="2420" actId="1038"/>
          <ac:picMkLst>
            <pc:docMk/>
            <pc:sldMk cId="2623210098" sldId="263"/>
            <ac:picMk id="12" creationId="{1DB5583F-F295-44D6-AF2B-905D916F1E80}"/>
          </ac:picMkLst>
        </pc:picChg>
        <pc:picChg chg="add mod modCrop">
          <ac:chgData name="Travis Duncan" userId="585c8b645b8ac9b7" providerId="LiveId" clId="{8DC00EE9-5840-47D8-9CA6-19BA0F4BCC74}" dt="2018-03-08T01:42:38.288" v="2420" actId="1038"/>
          <ac:picMkLst>
            <pc:docMk/>
            <pc:sldMk cId="2623210098" sldId="263"/>
            <ac:picMk id="14" creationId="{381BEB9E-18F1-4709-8A20-42CE2390E100}"/>
          </ac:picMkLst>
        </pc:picChg>
      </pc:sldChg>
      <pc:sldMasterChg chg="modSldLayout">
        <pc:chgData name="Travis Duncan" userId="585c8b645b8ac9b7" providerId="LiveId" clId="{8DC00EE9-5840-47D8-9CA6-19BA0F4BCC74}" dt="2018-03-08T00:57:09.279" v="691" actId="255"/>
        <pc:sldMasterMkLst>
          <pc:docMk/>
          <pc:sldMasterMk cId="0" sldId="2147483726"/>
        </pc:sldMasterMkLst>
        <pc:sldLayoutChg chg="modSp">
          <pc:chgData name="Travis Duncan" userId="585c8b645b8ac9b7" providerId="LiveId" clId="{8DC00EE9-5840-47D8-9CA6-19BA0F4BCC74}" dt="2018-03-08T00:57:09.279" v="691" actId="255"/>
          <pc:sldLayoutMkLst>
            <pc:docMk/>
            <pc:sldMasterMk cId="0" sldId="2147483726"/>
            <pc:sldLayoutMk cId="0" sldId="2147483738"/>
          </pc:sldLayoutMkLst>
          <pc:spChg chg="mod">
            <ac:chgData name="Travis Duncan" userId="585c8b645b8ac9b7" providerId="LiveId" clId="{8DC00EE9-5840-47D8-9CA6-19BA0F4BCC74}" dt="2018-03-08T00:57:09.279" v="691" actId="255"/>
            <ac:spMkLst>
              <pc:docMk/>
              <pc:sldMasterMk cId="0" sldId="2147483726"/>
              <pc:sldLayoutMk cId="0" sldId="2147483738"/>
              <ac:spMk id="3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39E085-9C7E-6C4F-8C75-FA9A5232ADC9}" type="datetimeFigureOut">
              <a:rPr lang="en-US" smtClean="0"/>
              <a:pPr/>
              <a:t>3/8/2018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E7018C-AB61-914B-AE73-3A64EF3EA9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366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6CDF6F-EFC3-4DED-BA31-E8CEE92E4950}" type="datetimeFigureOut">
              <a:rPr lang="en-US" smtClean="0"/>
              <a:pPr/>
              <a:t>3/8/2018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F0CC73-BD58-4D46-85DE-653AAE02514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0CC73-BD58-4D46-85DE-653AAE02514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520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85800" y="2176248"/>
            <a:ext cx="7772400" cy="1102519"/>
          </a:xfrm>
        </p:spPr>
        <p:txBody>
          <a:bodyPr>
            <a:normAutofit/>
          </a:bodyPr>
          <a:lstStyle>
            <a:lvl1pPr algn="ctr">
              <a:defRPr sz="36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410768" y="3278767"/>
            <a:ext cx="6400800" cy="62056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96200" y="4476750"/>
            <a:ext cx="1276350" cy="54523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7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04511FD-CAF5-4792-934E-33481055B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505200" y="4767264"/>
            <a:ext cx="21336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05200" y="4767264"/>
            <a:ext cx="21336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C89986E-654F-4B61-9CFD-47A080051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505200" y="4767264"/>
            <a:ext cx="21336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9AB12C0-BF9E-462D-AA23-DF966AF0A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505200" y="4767264"/>
            <a:ext cx="21336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01805C3-B4DE-472B-9D2E-A49737181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505200" y="4767264"/>
            <a:ext cx="21336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44A707B-8FF3-45CC-ABFA-D3F7C8120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505200" y="4767264"/>
            <a:ext cx="21336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76200" y="-19050"/>
            <a:ext cx="5143500" cy="857250"/>
          </a:xfrm>
        </p:spPr>
        <p:txBody>
          <a:bodyPr>
            <a:noAutofit/>
          </a:bodyPr>
          <a:lstStyle>
            <a:lvl1pPr algn="l">
              <a:defRPr sz="360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C92ACF-6A13-4612-A361-F60A2D4190B1}"/>
              </a:ext>
            </a:extLst>
          </p:cNvPr>
          <p:cNvSpPr txBox="1">
            <a:spLocks/>
          </p:cNvSpPr>
          <p:nvPr userDrawn="1"/>
        </p:nvSpPr>
        <p:spPr>
          <a:xfrm>
            <a:off x="3505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9" y="204787"/>
            <a:ext cx="3008313" cy="871538"/>
          </a:xfrm>
        </p:spPr>
        <p:txBody>
          <a:bodyPr anchor="b"/>
          <a:lstStyle>
            <a:lvl1pPr algn="l">
              <a:defRPr sz="2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2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9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245A210-B83B-42BB-8E39-3E9238202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505200" y="4767264"/>
            <a:ext cx="21336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9000">
                <a:schemeClr val="bg1"/>
              </a:gs>
              <a:gs pos="93000">
                <a:schemeClr val="bg1">
                  <a:lumMod val="85000"/>
                </a:schemeClr>
              </a:gs>
              <a:gs pos="100000">
                <a:schemeClr val="bg1">
                  <a:lumMod val="6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 descr="Logo.png"/>
          <p:cNvPicPr>
            <a:picLocks noChangeAspect="1"/>
          </p:cNvPicPr>
          <p:nvPr userDrawn="1"/>
        </p:nvPicPr>
        <p:blipFill>
          <a:blip r:embed="rId12" cstate="print"/>
          <a:stretch>
            <a:fillRect/>
          </a:stretch>
        </p:blipFill>
        <p:spPr>
          <a:xfrm>
            <a:off x="7696200" y="4476750"/>
            <a:ext cx="1276350" cy="54523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8" r:id="rId7"/>
    <p:sldLayoutId id="2147483733" r:id="rId8"/>
    <p:sldLayoutId id="2147483734" r:id="rId9"/>
    <p:sldLayoutId id="2147483735" r:id="rId10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6200" y="-19050"/>
            <a:ext cx="5143500" cy="857250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Introduction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1143000" y="1113049"/>
            <a:ext cx="2694839" cy="2911753"/>
            <a:chOff x="1534047" y="338596"/>
            <a:chExt cx="2694839" cy="291175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2E45BED-BCF7-4C38-9F70-6CE64CE25B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4047" y="681438"/>
              <a:ext cx="2429332" cy="243106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A860C6D-53D1-412C-A5CE-DC27B9A247EF}"/>
                </a:ext>
              </a:extLst>
            </p:cNvPr>
            <p:cNvSpPr txBox="1"/>
            <p:nvPr/>
          </p:nvSpPr>
          <p:spPr>
            <a:xfrm rot="21221216">
              <a:off x="1535562" y="2942572"/>
              <a:ext cx="26933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Travis Duncan</a:t>
              </a:r>
            </a:p>
          </p:txBody>
        </p:sp>
        <p:pic>
          <p:nvPicPr>
            <p:cNvPr id="1030" name="Picture 6" descr="C:\Users\IGEN376\AppData\Local\Microsoft\Windows\INetCache\IE\D0KTV2YE\thumb%20tack%202%20plain[1]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2134579" y="338596"/>
              <a:ext cx="668741" cy="628617"/>
            </a:xfrm>
            <a:prstGeom prst="rect">
              <a:avLst/>
            </a:prstGeom>
            <a:noFill/>
          </p:spPr>
        </p:pic>
      </p:grpSp>
      <p:sp>
        <p:nvSpPr>
          <p:cNvPr id="12" name="TextBox 11"/>
          <p:cNvSpPr txBox="1"/>
          <p:nvPr/>
        </p:nvSpPr>
        <p:spPr>
          <a:xfrm>
            <a:off x="4258132" y="1123950"/>
            <a:ext cx="4495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Skills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User Research &amp; Usability Testing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Mockup &amp; Prototype Creation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Heuristic Evaluations &amp; Customer Journey Mapping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Agile IT Program &amp; Project Management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58132" y="2724150"/>
            <a:ext cx="4495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Tools &amp; Technologies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Adobe Creative Suite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Microsoft Office Suite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HTML, CSS, JavaScript</a:t>
            </a:r>
          </a:p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SQL, C#, Java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4181932" y="1200150"/>
            <a:ext cx="0" cy="12192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181932" y="2800350"/>
            <a:ext cx="0" cy="12192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0"/>
    </mc:Choice>
    <mc:Fallback xmlns="">
      <p:transition advClick="0" advTm="4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3A124-A6EA-4F58-A70B-785F23076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Difference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EC58B4-1FA9-463C-9FBE-4C350842CC48}"/>
              </a:ext>
            </a:extLst>
          </p:cNvPr>
          <p:cNvSpPr txBox="1"/>
          <p:nvPr/>
        </p:nvSpPr>
        <p:spPr>
          <a:xfrm>
            <a:off x="229173" y="1006316"/>
            <a:ext cx="83057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Strategy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With a strategy-focused MBA, I’m able to establish a conceptual vision for a product that intersects the needs of the business, the expectations of the end-user, and aligns with the capabilities of the IT staff. By leveraging research-based strategic frameworks I’m able to assess the needs of the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business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, craft a solution that satisfies end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customers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, and reign in scope in a way that can be delivered by product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development teams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in a timely fashion.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B2B904C-2228-42FA-B3BE-A9F9531A1F49}"/>
              </a:ext>
            </a:extLst>
          </p:cNvPr>
          <p:cNvCxnSpPr>
            <a:cxnSpLocks/>
          </p:cNvCxnSpPr>
          <p:nvPr/>
        </p:nvCxnSpPr>
        <p:spPr>
          <a:xfrm>
            <a:off x="228602" y="1097399"/>
            <a:ext cx="0" cy="990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12698D58-0BA0-47DA-B753-02F22EB2AAF4}"/>
              </a:ext>
            </a:extLst>
          </p:cNvPr>
          <p:cNvSpPr/>
          <p:nvPr/>
        </p:nvSpPr>
        <p:spPr>
          <a:xfrm>
            <a:off x="76199" y="739824"/>
            <a:ext cx="876299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With the tools and technology available today anyone can design a digital product but three major things differentiate me from ‘anyone’...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E3DE57-D67F-446C-AA40-C399FE0349D0}"/>
              </a:ext>
            </a:extLst>
          </p:cNvPr>
          <p:cNvSpPr txBox="1"/>
          <p:nvPr/>
        </p:nvSpPr>
        <p:spPr>
          <a:xfrm>
            <a:off x="228600" y="2087999"/>
            <a:ext cx="830579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Usability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Usability isn’t just an end result, it requires a concerted effort. With an undergraduate focus in Human-Computer Interaction, I’m able to bring the art and science of solid design principles to the drafting table. The process starts by understanding customers using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contextual inquiries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card sorts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, and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journey maps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. The process evolves to rapid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prototyping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using tools like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Balsamiq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or good old-fashioned pencil and paper. It continues through to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evaluation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of designs via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usability testing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and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heuristic evaluations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. Finally, higher fidelity designs are generated using Photoshop and HTML / CSS / JavaScript and brought to fruition by development teams.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D1F9C50-F206-4964-985C-513EF0374DF7}"/>
              </a:ext>
            </a:extLst>
          </p:cNvPr>
          <p:cNvCxnSpPr>
            <a:cxnSpLocks/>
          </p:cNvCxnSpPr>
          <p:nvPr/>
        </p:nvCxnSpPr>
        <p:spPr>
          <a:xfrm>
            <a:off x="228029" y="2179082"/>
            <a:ext cx="573" cy="135671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FCC3FA8-43BA-4F16-A7C9-7B1C1C5A33AF}"/>
              </a:ext>
            </a:extLst>
          </p:cNvPr>
          <p:cNvSpPr txBox="1"/>
          <p:nvPr/>
        </p:nvSpPr>
        <p:spPr>
          <a:xfrm>
            <a:off x="228600" y="3535799"/>
            <a:ext cx="83057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Delivery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Successful product execution requires close alignment between design and delivery personnel. With 10+ years of experience in corporate America, I’ve had the opportunity to manage and direct multi-million dollar programs, establish and grow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agile development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teams, engage with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challenging business partners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, manage complex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budgets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. All this was done while keeping projects within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scope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and 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budget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throughout the process.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886582F-B911-46CC-8D27-009538D7C5E0}"/>
              </a:ext>
            </a:extLst>
          </p:cNvPr>
          <p:cNvCxnSpPr>
            <a:cxnSpLocks/>
          </p:cNvCxnSpPr>
          <p:nvPr/>
        </p:nvCxnSpPr>
        <p:spPr>
          <a:xfrm>
            <a:off x="228029" y="3626882"/>
            <a:ext cx="0" cy="990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038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E47F8B9-7AAF-4073-82B4-0D677AB0D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842" y="895350"/>
            <a:ext cx="5390558" cy="3498176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8CB689-AE43-4F29-BAD6-FC51118AB7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722984"/>
            <a:ext cx="3133766" cy="167756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C2E7C6-465D-43EA-BFC2-A226C5BBC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1" y="884767"/>
            <a:ext cx="3124200" cy="167756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327316-A3B3-4201-85EE-BA5A84DEEA17}"/>
              </a:ext>
            </a:extLst>
          </p:cNvPr>
          <p:cNvSpPr txBox="1"/>
          <p:nvPr/>
        </p:nvSpPr>
        <p:spPr>
          <a:xfrm>
            <a:off x="152400" y="4549026"/>
            <a:ext cx="7772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At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</a:rPr>
              <a:t>left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 is a prototype for a fictitious airline created for a graduate course in systems architecture.</a:t>
            </a:r>
          </a:p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At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</a:rPr>
              <a:t>right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 is a low fidelity prototype created for a news app that was part of an entrepreneurship / breakthrough weekend.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-19050"/>
            <a:ext cx="9057409" cy="857250"/>
          </a:xfrm>
        </p:spPr>
        <p:txBody>
          <a:bodyPr/>
          <a:lstStyle/>
          <a:p>
            <a:r>
              <a:rPr lang="en-US" dirty="0"/>
              <a:t>Website Design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97DCA3-D101-4FB8-95DA-795234A72B01}"/>
              </a:ext>
            </a:extLst>
          </p:cNvPr>
          <p:cNvSpPr txBox="1"/>
          <p:nvPr/>
        </p:nvSpPr>
        <p:spPr>
          <a:xfrm>
            <a:off x="838200" y="4549026"/>
            <a:ext cx="68562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The screenshots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</a:rPr>
              <a:t>above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 show personal and organization websites designed and developed over the years. This highlights how high fidelity design work can translate quickly into fully implemented and realized products.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DB5583F-F295-44D6-AF2B-905D916F1E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508" y="725115"/>
            <a:ext cx="4424302" cy="37273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81BEB9E-18F1-4709-8A20-42CE2390E1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404"/>
          <a:stretch/>
        </p:blipFill>
        <p:spPr>
          <a:xfrm>
            <a:off x="5467734" y="3472528"/>
            <a:ext cx="2441597" cy="10042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437CA0-C938-4FD2-BD44-1B0E6E6399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99"/>
          <a:stretch/>
        </p:blipFill>
        <p:spPr>
          <a:xfrm>
            <a:off x="5467734" y="1835928"/>
            <a:ext cx="2441597" cy="15017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A4631B-51DD-446A-AC97-C02AFE93B3B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50"/>
          <a:stretch/>
        </p:blipFill>
        <p:spPr>
          <a:xfrm>
            <a:off x="5467734" y="725116"/>
            <a:ext cx="2457066" cy="10273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3210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-19050"/>
            <a:ext cx="9057409" cy="857250"/>
          </a:xfrm>
        </p:spPr>
        <p:txBody>
          <a:bodyPr/>
          <a:lstStyle/>
          <a:p>
            <a:r>
              <a:rPr lang="en-US" dirty="0"/>
              <a:t>Branding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189994-FFB0-4B21-BCB4-6086A911DA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799" y="838200"/>
            <a:ext cx="4648200" cy="35615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A43CDD7-B313-4B17-9EEC-A9C90D46BDD6}"/>
              </a:ext>
            </a:extLst>
          </p:cNvPr>
          <p:cNvSpPr txBox="1"/>
          <p:nvPr/>
        </p:nvSpPr>
        <p:spPr>
          <a:xfrm>
            <a:off x="457200" y="4549026"/>
            <a:ext cx="7162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The examples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</a:rPr>
              <a:t>above 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come from the launch of Exceptional Integration, a St. Louis based company specializing in custom integration solutions for home and commercial automation. Design work included website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</a:rPr>
              <a:t>, logo, 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branding, and business cards.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1AB3BFD-C741-43AD-A915-9809FE149B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861519"/>
            <a:ext cx="3124200" cy="15238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55E6498-55E3-49B5-B2DF-9984616DAB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44" y="2532336"/>
            <a:ext cx="3124199" cy="18697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D0E32A3-F8D4-47FA-96C9-E4185D6253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13" y="852815"/>
            <a:ext cx="4724400" cy="35477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-19050"/>
            <a:ext cx="9057409" cy="857250"/>
          </a:xfrm>
        </p:spPr>
        <p:txBody>
          <a:bodyPr/>
          <a:lstStyle/>
          <a:p>
            <a:r>
              <a:rPr lang="en-US" dirty="0"/>
              <a:t>Home Automation Systems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F3B65E-A30F-4B3E-8AB6-71A638AC1D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298" y="853575"/>
            <a:ext cx="2838415" cy="17030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72C1355-D510-4AFE-BA30-3E08B0C4ED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55"/>
          <a:stretch/>
        </p:blipFill>
        <p:spPr>
          <a:xfrm>
            <a:off x="5617825" y="2651875"/>
            <a:ext cx="2840375" cy="17030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221F1F9-9D85-4C16-8F82-AB469ED972C7}"/>
              </a:ext>
            </a:extLst>
          </p:cNvPr>
          <p:cNvSpPr txBox="1"/>
          <p:nvPr/>
        </p:nvSpPr>
        <p:spPr>
          <a:xfrm>
            <a:off x="609600" y="4552950"/>
            <a:ext cx="6934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The touch panel designs shown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</a:rPr>
              <a:t>above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 were created for Exceptional Integration, a St. Louis based company specializing in custom integration solutions for home and commercial automation.</a:t>
            </a:r>
          </a:p>
        </p:txBody>
      </p:sp>
    </p:spTree>
    <p:extLst>
      <p:ext uri="{BB962C8B-B14F-4D97-AF65-F5344CB8AC3E}">
        <p14:creationId xmlns:p14="http://schemas.microsoft.com/office/powerpoint/2010/main" val="3656136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4725</TotalTime>
  <Words>479</Words>
  <Application>Microsoft Office PowerPoint</Application>
  <PresentationFormat>On-screen Show (16:9)</PresentationFormat>
  <Paragraphs>30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Introduction</vt:lpstr>
      <vt:lpstr>The Difference</vt:lpstr>
      <vt:lpstr>Prototypes</vt:lpstr>
      <vt:lpstr>Website Design</vt:lpstr>
      <vt:lpstr>Branding</vt:lpstr>
      <vt:lpstr>Home Automation Systems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Travis Duncan - Portfolio</dc:title>
  <dc:creator>Travis D Duncan</dc:creator>
  <cp:lastModifiedBy>Travis Duncan</cp:lastModifiedBy>
  <cp:revision>155</cp:revision>
  <dcterms:created xsi:type="dcterms:W3CDTF">2006-08-16T00:00:00Z</dcterms:created>
  <dcterms:modified xsi:type="dcterms:W3CDTF">2018-03-09T03:05:12Z</dcterms:modified>
</cp:coreProperties>
</file>

<file path=docProps/thumbnail.jpeg>
</file>